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0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7"/>
  </p:notesMasterIdLst>
  <p:handoutMasterIdLst>
    <p:handoutMasterId r:id="rId38"/>
  </p:handoutMasterIdLst>
  <p:sldIdLst>
    <p:sldId id="256" r:id="rId5"/>
    <p:sldId id="721" r:id="rId6"/>
    <p:sldId id="267" r:id="rId7"/>
    <p:sldId id="257" r:id="rId8"/>
    <p:sldId id="258" r:id="rId9"/>
    <p:sldId id="710" r:id="rId10"/>
    <p:sldId id="708" r:id="rId11"/>
    <p:sldId id="712" r:id="rId12"/>
    <p:sldId id="714" r:id="rId13"/>
    <p:sldId id="259" r:id="rId14"/>
    <p:sldId id="282" r:id="rId15"/>
    <p:sldId id="278" r:id="rId16"/>
    <p:sldId id="279" r:id="rId17"/>
    <p:sldId id="284" r:id="rId18"/>
    <p:sldId id="280" r:id="rId19"/>
    <p:sldId id="281" r:id="rId20"/>
    <p:sldId id="713" r:id="rId21"/>
    <p:sldId id="283" r:id="rId22"/>
    <p:sldId id="277" r:id="rId23"/>
    <p:sldId id="285" r:id="rId24"/>
    <p:sldId id="707" r:id="rId25"/>
    <p:sldId id="261" r:id="rId26"/>
    <p:sldId id="697" r:id="rId27"/>
    <p:sldId id="715" r:id="rId28"/>
    <p:sldId id="716" r:id="rId29"/>
    <p:sldId id="275" r:id="rId30"/>
    <p:sldId id="265" r:id="rId31"/>
    <p:sldId id="264" r:id="rId32"/>
    <p:sldId id="266" r:id="rId33"/>
    <p:sldId id="720" r:id="rId34"/>
    <p:sldId id="718" r:id="rId35"/>
    <p:sldId id="711" r:id="rId3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CC99FF"/>
    <a:srgbClr val="FF6600"/>
    <a:srgbClr val="FF99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58" autoAdjust="0"/>
    <p:restoredTop sz="94660"/>
  </p:normalViewPr>
  <p:slideViewPr>
    <p:cSldViewPr snapToGrid="0">
      <p:cViewPr varScale="1">
        <p:scale>
          <a:sx n="99" d="100"/>
          <a:sy n="99" d="100"/>
        </p:scale>
        <p:origin x="90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7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microsoft.com/office/2016/11/relationships/changesInfo" Target="changesInfos/changesInfo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G Neumann" userId="b172c9d2-06dd-4561-a93f-64fd27279048" providerId="ADAL" clId="{94C9482A-DC4A-441E-8415-AE3C34CD48E7}"/>
    <pc:docChg chg="custSel modSld">
      <pc:chgData name="Mrs G Neumann" userId="b172c9d2-06dd-4561-a93f-64fd27279048" providerId="ADAL" clId="{94C9482A-DC4A-441E-8415-AE3C34CD48E7}" dt="2026-09-10T14:44:07.205" v="4" actId="1076"/>
      <pc:docMkLst>
        <pc:docMk/>
      </pc:docMkLst>
      <pc:sldChg chg="addSp delSp modSp mod">
        <pc:chgData name="Mrs G Neumann" userId="b172c9d2-06dd-4561-a93f-64fd27279048" providerId="ADAL" clId="{94C9482A-DC4A-441E-8415-AE3C34CD48E7}" dt="2026-09-10T14:44:07.205" v="4" actId="1076"/>
        <pc:sldMkLst>
          <pc:docMk/>
          <pc:sldMk cId="959924790" sldId="707"/>
        </pc:sldMkLst>
        <pc:spChg chg="mod">
          <ac:chgData name="Mrs G Neumann" userId="b172c9d2-06dd-4561-a93f-64fd27279048" providerId="ADAL" clId="{94C9482A-DC4A-441E-8415-AE3C34CD48E7}" dt="2026-09-10T14:39:58.089" v="0" actId="20577"/>
          <ac:spMkLst>
            <pc:docMk/>
            <pc:sldMk cId="959924790" sldId="707"/>
            <ac:spMk id="3" creationId="{CA0852FB-BF83-47AF-BFBA-94C7FA3F6849}"/>
          </ac:spMkLst>
        </pc:spChg>
        <pc:picChg chg="del">
          <ac:chgData name="Mrs G Neumann" userId="b172c9d2-06dd-4561-a93f-64fd27279048" providerId="ADAL" clId="{94C9482A-DC4A-441E-8415-AE3C34CD48E7}" dt="2026-09-10T14:40:15.907" v="1" actId="478"/>
          <ac:picMkLst>
            <pc:docMk/>
            <pc:sldMk cId="959924790" sldId="707"/>
            <ac:picMk id="4" creationId="{089C435A-B7D2-8136-D16C-08CD196DDC42}"/>
          </ac:picMkLst>
        </pc:picChg>
        <pc:picChg chg="add mod">
          <ac:chgData name="Mrs G Neumann" userId="b172c9d2-06dd-4561-a93f-64fd27279048" providerId="ADAL" clId="{94C9482A-DC4A-441E-8415-AE3C34CD48E7}" dt="2026-09-10T14:44:07.205" v="4" actId="1076"/>
          <ac:picMkLst>
            <pc:docMk/>
            <pc:sldMk cId="959924790" sldId="707"/>
            <ac:picMk id="5" creationId="{FFB62803-15C2-FB39-6B2B-39800862D597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svg"/><Relationship Id="rId1" Type="http://schemas.openxmlformats.org/officeDocument/2006/relationships/image" Target="../media/image30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svg"/><Relationship Id="rId1" Type="http://schemas.openxmlformats.org/officeDocument/2006/relationships/hyperlink" Target="https://www.ash-grange.surrey.sch.uk/year-6/" TargetMode="Externa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35.svg"/><Relationship Id="rId1" Type="http://schemas.openxmlformats.org/officeDocument/2006/relationships/image" Target="../media/image34.svg"/><Relationship Id="rId5" Type="http://schemas.openxmlformats.org/officeDocument/2006/relationships/image" Target="../media/image38.svg"/><Relationship Id="rId4" Type="http://schemas.openxmlformats.org/officeDocument/2006/relationships/image" Target="../media/image37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svg"/><Relationship Id="rId2" Type="http://schemas.openxmlformats.org/officeDocument/2006/relationships/image" Target="../media/image41.svg"/><Relationship Id="rId1" Type="http://schemas.openxmlformats.org/officeDocument/2006/relationships/image" Target="../media/image34.svg"/><Relationship Id="rId4" Type="http://schemas.openxmlformats.org/officeDocument/2006/relationships/image" Target="../media/image43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svg"/><Relationship Id="rId2" Type="http://schemas.openxmlformats.org/officeDocument/2006/relationships/image" Target="../media/image45.svg"/><Relationship Id="rId1" Type="http://schemas.openxmlformats.org/officeDocument/2006/relationships/image" Target="../media/image44.svg"/><Relationship Id="rId5" Type="http://schemas.openxmlformats.org/officeDocument/2006/relationships/image" Target="../media/image48.png"/><Relationship Id="rId4" Type="http://schemas.openxmlformats.org/officeDocument/2006/relationships/image" Target="../media/image47.sv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svg"/><Relationship Id="rId1" Type="http://schemas.openxmlformats.org/officeDocument/2006/relationships/image" Target="../media/image30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hyperlink" Target="https://www.ash-grange.surrey.sch.uk/year-6/" TargetMode="External"/><Relationship Id="rId1" Type="http://schemas.openxmlformats.org/officeDocument/2006/relationships/image" Target="../media/image32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35.svg"/><Relationship Id="rId1" Type="http://schemas.openxmlformats.org/officeDocument/2006/relationships/image" Target="../media/image34.svg"/><Relationship Id="rId5" Type="http://schemas.openxmlformats.org/officeDocument/2006/relationships/image" Target="../media/image38.svg"/><Relationship Id="rId4" Type="http://schemas.openxmlformats.org/officeDocument/2006/relationships/image" Target="../media/image37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svg"/><Relationship Id="rId2" Type="http://schemas.openxmlformats.org/officeDocument/2006/relationships/image" Target="../media/image41.svg"/><Relationship Id="rId1" Type="http://schemas.openxmlformats.org/officeDocument/2006/relationships/image" Target="../media/image34.svg"/><Relationship Id="rId4" Type="http://schemas.openxmlformats.org/officeDocument/2006/relationships/image" Target="../media/image43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svg"/><Relationship Id="rId2" Type="http://schemas.openxmlformats.org/officeDocument/2006/relationships/image" Target="../media/image45.svg"/><Relationship Id="rId1" Type="http://schemas.openxmlformats.org/officeDocument/2006/relationships/image" Target="../media/image44.svg"/><Relationship Id="rId5" Type="http://schemas.openxmlformats.org/officeDocument/2006/relationships/image" Target="../media/image48.png"/><Relationship Id="rId4" Type="http://schemas.openxmlformats.org/officeDocument/2006/relationships/image" Target="../media/image4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685860-9613-4E1A-84C0-FF1C473CDE7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accent1_2" csCatId="accent1" phldr="1"/>
      <dgm:spPr/>
      <dgm:t>
        <a:bodyPr/>
        <a:lstStyle/>
        <a:p>
          <a:endParaRPr lang="en-US"/>
        </a:p>
      </dgm:t>
    </dgm:pt>
    <dgm:pt modelId="{C0FF1545-823E-4F92-BF4C-5F22F2E54AC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+mj-lt"/>
            </a:rPr>
            <a:t>PE on Tuesday. Wear PE kit. </a:t>
          </a:r>
          <a:endParaRPr lang="en-US" dirty="0">
            <a:latin typeface="+mj-lt"/>
          </a:endParaRPr>
        </a:p>
      </dgm:t>
    </dgm:pt>
    <dgm:pt modelId="{229A3993-F02B-4FDE-9F0B-182F0AE85B24}" type="parTrans" cxnId="{EF579835-94DE-46D6-8985-5E3922A15EDA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90A647AE-D471-4598-9849-1D53F3091B18}" type="sibTrans" cxnId="{EF579835-94DE-46D6-8985-5E3922A15EDA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694F1557-48BF-4D80-96D9-2BFB3FA0F85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+mj-lt"/>
            </a:rPr>
            <a:t>Swimming on Friday. Wear PE kit and bring swim kit. </a:t>
          </a:r>
          <a:endParaRPr lang="en-US" dirty="0">
            <a:latin typeface="+mj-lt"/>
          </a:endParaRPr>
        </a:p>
      </dgm:t>
    </dgm:pt>
    <dgm:pt modelId="{EA4E1132-807F-48EE-846E-1BA9BCFF6E2A}" type="parTrans" cxnId="{CF0CC854-B6DE-4980-958A-84E7AAFD47D7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8E850E2E-DD88-4AF9-945A-DAEF7CBF5A8B}" type="sibTrans" cxnId="{CF0CC854-B6DE-4980-958A-84E7AAFD47D7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24082A09-DCCD-44E1-8D2F-3E6FC87751F0}" type="pres">
      <dgm:prSet presAssocID="{B2685860-9613-4E1A-84C0-FF1C473CDE7A}" presName="root" presStyleCnt="0">
        <dgm:presLayoutVars>
          <dgm:dir/>
          <dgm:resizeHandles val="exact"/>
        </dgm:presLayoutVars>
      </dgm:prSet>
      <dgm:spPr/>
    </dgm:pt>
    <dgm:pt modelId="{918E022F-DDFA-402B-8FEC-942CF315D775}" type="pres">
      <dgm:prSet presAssocID="{C0FF1545-823E-4F92-BF4C-5F22F2E54ACE}" presName="compNode" presStyleCnt="0"/>
      <dgm:spPr/>
    </dgm:pt>
    <dgm:pt modelId="{3AE338C4-7C37-4738-8A28-D6BF385D6F89}" type="pres">
      <dgm:prSet presAssocID="{C0FF1545-823E-4F92-BF4C-5F22F2E54ACE}" presName="bgRect" presStyleLbl="bgShp" presStyleIdx="0" presStyleCnt="2" custLinFactNeighborX="-5054" custLinFactNeighborY="-43"/>
      <dgm:spPr>
        <a:solidFill>
          <a:srgbClr val="CC99FF"/>
        </a:solidFill>
      </dgm:spPr>
    </dgm:pt>
    <dgm:pt modelId="{B734E39E-03A2-4C47-BD49-E8042726EDFE}" type="pres">
      <dgm:prSet presAssocID="{C0FF1545-823E-4F92-BF4C-5F22F2E54ACE}" presName="iconRect" presStyleLbl="node1" presStyleIdx="0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occer with solid fill"/>
        </a:ext>
      </dgm:extLst>
    </dgm:pt>
    <dgm:pt modelId="{042C30A0-7C0C-4FE4-997A-31A65DA4E060}" type="pres">
      <dgm:prSet presAssocID="{C0FF1545-823E-4F92-BF4C-5F22F2E54ACE}" presName="spaceRect" presStyleCnt="0"/>
      <dgm:spPr/>
    </dgm:pt>
    <dgm:pt modelId="{CF5B6CC9-2071-4EC8-B210-A3BAB7C7D217}" type="pres">
      <dgm:prSet presAssocID="{C0FF1545-823E-4F92-BF4C-5F22F2E54ACE}" presName="parTx" presStyleLbl="revTx" presStyleIdx="0" presStyleCnt="2">
        <dgm:presLayoutVars>
          <dgm:chMax val="0"/>
          <dgm:chPref val="0"/>
        </dgm:presLayoutVars>
      </dgm:prSet>
      <dgm:spPr/>
    </dgm:pt>
    <dgm:pt modelId="{6F935B86-23A6-488E-A8D4-073FA17942A7}" type="pres">
      <dgm:prSet presAssocID="{90A647AE-D471-4598-9849-1D53F3091B18}" presName="sibTrans" presStyleCnt="0"/>
      <dgm:spPr/>
    </dgm:pt>
    <dgm:pt modelId="{37B2A72B-6B43-462E-89D5-06389F6137DD}" type="pres">
      <dgm:prSet presAssocID="{694F1557-48BF-4D80-96D9-2BFB3FA0F85C}" presName="compNode" presStyleCnt="0"/>
      <dgm:spPr/>
    </dgm:pt>
    <dgm:pt modelId="{BCE76713-FA21-4A39-AF89-513E27F565D0}" type="pres">
      <dgm:prSet presAssocID="{694F1557-48BF-4D80-96D9-2BFB3FA0F85C}" presName="bgRect" presStyleLbl="bgShp" presStyleIdx="1" presStyleCnt="2"/>
      <dgm:spPr>
        <a:solidFill>
          <a:schemeClr val="accent2">
            <a:lumMod val="60000"/>
            <a:lumOff val="40000"/>
          </a:schemeClr>
        </a:solidFill>
      </dgm:spPr>
    </dgm:pt>
    <dgm:pt modelId="{C1722047-5403-4155-B8F8-A22387571113}" type="pres">
      <dgm:prSet presAssocID="{694F1557-48BF-4D80-96D9-2BFB3FA0F85C}" presName="iconRect" presStyleLbl="node1" presStyleIdx="1" presStyleCnt="2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wimming with solid fill"/>
        </a:ext>
      </dgm:extLst>
    </dgm:pt>
    <dgm:pt modelId="{FBE5D026-98C7-4157-8D8C-3C0AF35023F0}" type="pres">
      <dgm:prSet presAssocID="{694F1557-48BF-4D80-96D9-2BFB3FA0F85C}" presName="spaceRect" presStyleCnt="0"/>
      <dgm:spPr/>
    </dgm:pt>
    <dgm:pt modelId="{10E75EBA-859F-4BC8-8481-A99BB86915E2}" type="pres">
      <dgm:prSet presAssocID="{694F1557-48BF-4D80-96D9-2BFB3FA0F85C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EF579835-94DE-46D6-8985-5E3922A15EDA}" srcId="{B2685860-9613-4E1A-84C0-FF1C473CDE7A}" destId="{C0FF1545-823E-4F92-BF4C-5F22F2E54ACE}" srcOrd="0" destOrd="0" parTransId="{229A3993-F02B-4FDE-9F0B-182F0AE85B24}" sibTransId="{90A647AE-D471-4598-9849-1D53F3091B18}"/>
    <dgm:cxn modelId="{BEA32C3A-B674-4C01-AA42-F0274F12B2E3}" type="presOf" srcId="{B2685860-9613-4E1A-84C0-FF1C473CDE7A}" destId="{24082A09-DCCD-44E1-8D2F-3E6FC87751F0}" srcOrd="0" destOrd="0" presId="urn:microsoft.com/office/officeart/2018/2/layout/IconVerticalSolidList"/>
    <dgm:cxn modelId="{CF0CC854-B6DE-4980-958A-84E7AAFD47D7}" srcId="{B2685860-9613-4E1A-84C0-FF1C473CDE7A}" destId="{694F1557-48BF-4D80-96D9-2BFB3FA0F85C}" srcOrd="1" destOrd="0" parTransId="{EA4E1132-807F-48EE-846E-1BA9BCFF6E2A}" sibTransId="{8E850E2E-DD88-4AF9-945A-DAEF7CBF5A8B}"/>
    <dgm:cxn modelId="{48ABF1BA-F8B8-49D0-8747-AD0F666F710F}" type="presOf" srcId="{694F1557-48BF-4D80-96D9-2BFB3FA0F85C}" destId="{10E75EBA-859F-4BC8-8481-A99BB86915E2}" srcOrd="0" destOrd="0" presId="urn:microsoft.com/office/officeart/2018/2/layout/IconVerticalSolidList"/>
    <dgm:cxn modelId="{66F953E5-883F-4C11-9DDF-F9CF0635DCA2}" type="presOf" srcId="{C0FF1545-823E-4F92-BF4C-5F22F2E54ACE}" destId="{CF5B6CC9-2071-4EC8-B210-A3BAB7C7D217}" srcOrd="0" destOrd="0" presId="urn:microsoft.com/office/officeart/2018/2/layout/IconVerticalSolidList"/>
    <dgm:cxn modelId="{6DE6F48F-6BC1-4DC9-932E-79F86CB29F08}" type="presParOf" srcId="{24082A09-DCCD-44E1-8D2F-3E6FC87751F0}" destId="{918E022F-DDFA-402B-8FEC-942CF315D775}" srcOrd="0" destOrd="0" presId="urn:microsoft.com/office/officeart/2018/2/layout/IconVerticalSolidList"/>
    <dgm:cxn modelId="{F7D62F0C-D7FE-47EB-ADDF-B6B88FD5567E}" type="presParOf" srcId="{918E022F-DDFA-402B-8FEC-942CF315D775}" destId="{3AE338C4-7C37-4738-8A28-D6BF385D6F89}" srcOrd="0" destOrd="0" presId="urn:microsoft.com/office/officeart/2018/2/layout/IconVerticalSolidList"/>
    <dgm:cxn modelId="{4E6BA08C-9258-4F76-84D0-B4EFFC6E2576}" type="presParOf" srcId="{918E022F-DDFA-402B-8FEC-942CF315D775}" destId="{B734E39E-03A2-4C47-BD49-E8042726EDFE}" srcOrd="1" destOrd="0" presId="urn:microsoft.com/office/officeart/2018/2/layout/IconVerticalSolidList"/>
    <dgm:cxn modelId="{24EACDCA-BE90-4D86-9A4C-BA802CD57EB3}" type="presParOf" srcId="{918E022F-DDFA-402B-8FEC-942CF315D775}" destId="{042C30A0-7C0C-4FE4-997A-31A65DA4E060}" srcOrd="2" destOrd="0" presId="urn:microsoft.com/office/officeart/2018/2/layout/IconVerticalSolidList"/>
    <dgm:cxn modelId="{0AE4CF3C-54EF-4AA2-B710-BE191AFEC0FD}" type="presParOf" srcId="{918E022F-DDFA-402B-8FEC-942CF315D775}" destId="{CF5B6CC9-2071-4EC8-B210-A3BAB7C7D217}" srcOrd="3" destOrd="0" presId="urn:microsoft.com/office/officeart/2018/2/layout/IconVerticalSolidList"/>
    <dgm:cxn modelId="{8222F2A6-E8CA-4B43-A4E6-9FA21750F67E}" type="presParOf" srcId="{24082A09-DCCD-44E1-8D2F-3E6FC87751F0}" destId="{6F935B86-23A6-488E-A8D4-073FA17942A7}" srcOrd="1" destOrd="0" presId="urn:microsoft.com/office/officeart/2018/2/layout/IconVerticalSolidList"/>
    <dgm:cxn modelId="{9EF635F0-A31E-4ABA-AE49-37BB26947821}" type="presParOf" srcId="{24082A09-DCCD-44E1-8D2F-3E6FC87751F0}" destId="{37B2A72B-6B43-462E-89D5-06389F6137DD}" srcOrd="2" destOrd="0" presId="urn:microsoft.com/office/officeart/2018/2/layout/IconVerticalSolidList"/>
    <dgm:cxn modelId="{5F435ACE-F9E4-4020-B691-4109F255D786}" type="presParOf" srcId="{37B2A72B-6B43-462E-89D5-06389F6137DD}" destId="{BCE76713-FA21-4A39-AF89-513E27F565D0}" srcOrd="0" destOrd="0" presId="urn:microsoft.com/office/officeart/2018/2/layout/IconVerticalSolidList"/>
    <dgm:cxn modelId="{37651DAA-B009-45E4-B12A-7101FDAD3610}" type="presParOf" srcId="{37B2A72B-6B43-462E-89D5-06389F6137DD}" destId="{C1722047-5403-4155-B8F8-A22387571113}" srcOrd="1" destOrd="0" presId="urn:microsoft.com/office/officeart/2018/2/layout/IconVerticalSolidList"/>
    <dgm:cxn modelId="{7203F395-4C87-42F6-AC92-860A1ABF8BBD}" type="presParOf" srcId="{37B2A72B-6B43-462E-89D5-06389F6137DD}" destId="{FBE5D026-98C7-4157-8D8C-3C0AF35023F0}" srcOrd="2" destOrd="0" presId="urn:microsoft.com/office/officeart/2018/2/layout/IconVerticalSolidList"/>
    <dgm:cxn modelId="{BB563602-DC50-4C36-9406-35A072C36222}" type="presParOf" srcId="{37B2A72B-6B43-462E-89D5-06389F6137DD}" destId="{10E75EBA-859F-4BC8-8481-A99BB86915E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3F9CF3B-3F9B-49A0-AF4B-FB6396D4A3E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3DD22786-7E1E-4B83-8D71-ADF417B88FCA}">
      <dgm:prSet/>
      <dgm:spPr/>
      <dgm:t>
        <a:bodyPr/>
        <a:lstStyle/>
        <a:p>
          <a:r>
            <a:rPr lang="en-GB" dirty="0">
              <a:latin typeface="+mj-lt"/>
              <a:hlinkClick xmlns:r="http://schemas.openxmlformats.org/officeDocument/2006/relationships" r:id="rId1"/>
            </a:rPr>
            <a:t>https://www.ash-grange.surrey.sch.uk/year-6/</a:t>
          </a:r>
          <a:endParaRPr lang="en-US" dirty="0">
            <a:latin typeface="+mj-lt"/>
          </a:endParaRPr>
        </a:p>
      </dgm:t>
    </dgm:pt>
    <dgm:pt modelId="{56AA23B9-565D-4DFD-B2AB-F73CF57EBD61}" type="parTrans" cxnId="{393C2757-5BEB-45BC-A4DD-E2CB1BAA3EC0}">
      <dgm:prSet/>
      <dgm:spPr/>
      <dgm:t>
        <a:bodyPr/>
        <a:lstStyle/>
        <a:p>
          <a:endParaRPr lang="en-US"/>
        </a:p>
      </dgm:t>
    </dgm:pt>
    <dgm:pt modelId="{86A24D98-8ADF-4BC0-BA77-15E1C11F0DD7}" type="sibTrans" cxnId="{393C2757-5BEB-45BC-A4DD-E2CB1BAA3EC0}">
      <dgm:prSet/>
      <dgm:spPr/>
      <dgm:t>
        <a:bodyPr/>
        <a:lstStyle/>
        <a:p>
          <a:endParaRPr lang="en-US"/>
        </a:p>
      </dgm:t>
    </dgm:pt>
    <dgm:pt modelId="{6A0331AD-D7A0-4F38-9454-43B627BBDB7D}">
      <dgm:prSet/>
      <dgm:spPr/>
      <dgm:t>
        <a:bodyPr/>
        <a:lstStyle/>
        <a:p>
          <a:pPr algn="ctr"/>
          <a:r>
            <a:rPr lang="en-US" dirty="0">
              <a:solidFill>
                <a:srgbClr val="000000"/>
              </a:solidFill>
              <a:latin typeface="+mj-lt"/>
            </a:rPr>
            <a:t>Updates, assembly dates and photographs will be posted on our class page throughout the year!</a:t>
          </a:r>
          <a:endParaRPr lang="en-US" dirty="0">
            <a:latin typeface="+mj-lt"/>
          </a:endParaRPr>
        </a:p>
      </dgm:t>
    </dgm:pt>
    <dgm:pt modelId="{652E726E-AB71-4DC5-A50D-FD01F780CFA0}" type="parTrans" cxnId="{813FDBB2-F99F-4409-86E6-8E861CB72BD8}">
      <dgm:prSet/>
      <dgm:spPr/>
      <dgm:t>
        <a:bodyPr/>
        <a:lstStyle/>
        <a:p>
          <a:endParaRPr lang="en-US"/>
        </a:p>
      </dgm:t>
    </dgm:pt>
    <dgm:pt modelId="{13D4C729-0BF4-4C7B-B438-724E23902778}" type="sibTrans" cxnId="{813FDBB2-F99F-4409-86E6-8E861CB72BD8}">
      <dgm:prSet/>
      <dgm:spPr/>
      <dgm:t>
        <a:bodyPr/>
        <a:lstStyle/>
        <a:p>
          <a:endParaRPr lang="en-US"/>
        </a:p>
      </dgm:t>
    </dgm:pt>
    <dgm:pt modelId="{8A12CFE5-3854-457B-B616-92EBEFA00D03}" type="pres">
      <dgm:prSet presAssocID="{13F9CF3B-3F9B-49A0-AF4B-FB6396D4A3E6}" presName="root" presStyleCnt="0">
        <dgm:presLayoutVars>
          <dgm:dir/>
          <dgm:resizeHandles val="exact"/>
        </dgm:presLayoutVars>
      </dgm:prSet>
      <dgm:spPr/>
    </dgm:pt>
    <dgm:pt modelId="{394BFBD2-3369-4000-998B-B2392DFE386A}" type="pres">
      <dgm:prSet presAssocID="{3DD22786-7E1E-4B83-8D71-ADF417B88FCA}" presName="compNode" presStyleCnt="0"/>
      <dgm:spPr/>
    </dgm:pt>
    <dgm:pt modelId="{E2CC7AB3-0AEC-4C28-B222-6F16EC2B7AFF}" type="pres">
      <dgm:prSet presAssocID="{3DD22786-7E1E-4B83-8D71-ADF417B88FCA}" presName="bgRect" presStyleLbl="bgShp" presStyleIdx="0" presStyleCnt="2"/>
      <dgm:spPr/>
    </dgm:pt>
    <dgm:pt modelId="{8FCC5C4D-E8B2-498E-A06D-3AC84A47B548}" type="pres">
      <dgm:prSet presAssocID="{3DD22786-7E1E-4B83-8D71-ADF417B88FCA}" presName="iconRect" presStyleLbl="node1" presStyleIdx="0" presStyleCnt="2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nternet"/>
        </a:ext>
      </dgm:extLst>
    </dgm:pt>
    <dgm:pt modelId="{B8B37E32-CF84-40A9-AC65-F2CBF767BF71}" type="pres">
      <dgm:prSet presAssocID="{3DD22786-7E1E-4B83-8D71-ADF417B88FCA}" presName="spaceRect" presStyleCnt="0"/>
      <dgm:spPr/>
    </dgm:pt>
    <dgm:pt modelId="{CDEAD560-2E37-48E7-872C-FAFA869E7FAD}" type="pres">
      <dgm:prSet presAssocID="{3DD22786-7E1E-4B83-8D71-ADF417B88FCA}" presName="parTx" presStyleLbl="revTx" presStyleIdx="0" presStyleCnt="2">
        <dgm:presLayoutVars>
          <dgm:chMax val="0"/>
          <dgm:chPref val="0"/>
        </dgm:presLayoutVars>
      </dgm:prSet>
      <dgm:spPr/>
    </dgm:pt>
    <dgm:pt modelId="{38E8B080-E8FF-4A27-ACF7-4465F1CBDCE6}" type="pres">
      <dgm:prSet presAssocID="{86A24D98-8ADF-4BC0-BA77-15E1C11F0DD7}" presName="sibTrans" presStyleCnt="0"/>
      <dgm:spPr/>
    </dgm:pt>
    <dgm:pt modelId="{12E68E31-2B76-4F0A-95B6-16ABA472B960}" type="pres">
      <dgm:prSet presAssocID="{6A0331AD-D7A0-4F38-9454-43B627BBDB7D}" presName="compNode" presStyleCnt="0"/>
      <dgm:spPr/>
    </dgm:pt>
    <dgm:pt modelId="{24DFD997-71E7-4427-8469-BFE1C367C2D9}" type="pres">
      <dgm:prSet presAssocID="{6A0331AD-D7A0-4F38-9454-43B627BBDB7D}" presName="bgRect" presStyleLbl="bgShp" presStyleIdx="1" presStyleCnt="2"/>
      <dgm:spPr/>
    </dgm:pt>
    <dgm:pt modelId="{8FC14FFE-E572-42A8-A2D5-4C5979D8D5EC}" type="pres">
      <dgm:prSet presAssocID="{6A0331AD-D7A0-4F38-9454-43B627BBDB7D}" presName="iconRect" presStyleLbl="node1" presStyleIdx="1" presStyleCnt="2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mera"/>
        </a:ext>
      </dgm:extLst>
    </dgm:pt>
    <dgm:pt modelId="{F74F9BE5-FE94-42BC-A7E2-8C5DB597896A}" type="pres">
      <dgm:prSet presAssocID="{6A0331AD-D7A0-4F38-9454-43B627BBDB7D}" presName="spaceRect" presStyleCnt="0"/>
      <dgm:spPr/>
    </dgm:pt>
    <dgm:pt modelId="{1A8D524A-7A12-470E-B91D-2552E528619C}" type="pres">
      <dgm:prSet presAssocID="{6A0331AD-D7A0-4F38-9454-43B627BBDB7D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34E3AD28-79BA-4E61-AEB3-55430EF5D13C}" type="presOf" srcId="{3DD22786-7E1E-4B83-8D71-ADF417B88FCA}" destId="{CDEAD560-2E37-48E7-872C-FAFA869E7FAD}" srcOrd="0" destOrd="0" presId="urn:microsoft.com/office/officeart/2018/2/layout/IconVerticalSolidList"/>
    <dgm:cxn modelId="{EA229B61-551E-4EB0-BC49-0AE4A282574A}" type="presOf" srcId="{13F9CF3B-3F9B-49A0-AF4B-FB6396D4A3E6}" destId="{8A12CFE5-3854-457B-B616-92EBEFA00D03}" srcOrd="0" destOrd="0" presId="urn:microsoft.com/office/officeart/2018/2/layout/IconVerticalSolidList"/>
    <dgm:cxn modelId="{393C2757-5BEB-45BC-A4DD-E2CB1BAA3EC0}" srcId="{13F9CF3B-3F9B-49A0-AF4B-FB6396D4A3E6}" destId="{3DD22786-7E1E-4B83-8D71-ADF417B88FCA}" srcOrd="0" destOrd="0" parTransId="{56AA23B9-565D-4DFD-B2AB-F73CF57EBD61}" sibTransId="{86A24D98-8ADF-4BC0-BA77-15E1C11F0DD7}"/>
    <dgm:cxn modelId="{813FDBB2-F99F-4409-86E6-8E861CB72BD8}" srcId="{13F9CF3B-3F9B-49A0-AF4B-FB6396D4A3E6}" destId="{6A0331AD-D7A0-4F38-9454-43B627BBDB7D}" srcOrd="1" destOrd="0" parTransId="{652E726E-AB71-4DC5-A50D-FD01F780CFA0}" sibTransId="{13D4C729-0BF4-4C7B-B438-724E23902778}"/>
    <dgm:cxn modelId="{586CB5C6-6950-4C1D-9C0D-F6048E2178A8}" type="presOf" srcId="{6A0331AD-D7A0-4F38-9454-43B627BBDB7D}" destId="{1A8D524A-7A12-470E-B91D-2552E528619C}" srcOrd="0" destOrd="0" presId="urn:microsoft.com/office/officeart/2018/2/layout/IconVerticalSolidList"/>
    <dgm:cxn modelId="{43A6379B-3CCB-4500-90F7-EFBF5B735CEA}" type="presParOf" srcId="{8A12CFE5-3854-457B-B616-92EBEFA00D03}" destId="{394BFBD2-3369-4000-998B-B2392DFE386A}" srcOrd="0" destOrd="0" presId="urn:microsoft.com/office/officeart/2018/2/layout/IconVerticalSolidList"/>
    <dgm:cxn modelId="{CD38002E-D474-4B8A-B5D8-C463DBD1F8DC}" type="presParOf" srcId="{394BFBD2-3369-4000-998B-B2392DFE386A}" destId="{E2CC7AB3-0AEC-4C28-B222-6F16EC2B7AFF}" srcOrd="0" destOrd="0" presId="urn:microsoft.com/office/officeart/2018/2/layout/IconVerticalSolidList"/>
    <dgm:cxn modelId="{6CECDD09-1554-4E7D-8A79-A55384800830}" type="presParOf" srcId="{394BFBD2-3369-4000-998B-B2392DFE386A}" destId="{8FCC5C4D-E8B2-498E-A06D-3AC84A47B548}" srcOrd="1" destOrd="0" presId="urn:microsoft.com/office/officeart/2018/2/layout/IconVerticalSolidList"/>
    <dgm:cxn modelId="{BE279274-D49A-47E6-9354-CDCAFB34949D}" type="presParOf" srcId="{394BFBD2-3369-4000-998B-B2392DFE386A}" destId="{B8B37E32-CF84-40A9-AC65-F2CBF767BF71}" srcOrd="2" destOrd="0" presId="urn:microsoft.com/office/officeart/2018/2/layout/IconVerticalSolidList"/>
    <dgm:cxn modelId="{6D39F102-65FC-4743-A800-F971E243532E}" type="presParOf" srcId="{394BFBD2-3369-4000-998B-B2392DFE386A}" destId="{CDEAD560-2E37-48E7-872C-FAFA869E7FAD}" srcOrd="3" destOrd="0" presId="urn:microsoft.com/office/officeart/2018/2/layout/IconVerticalSolidList"/>
    <dgm:cxn modelId="{30CE9250-68C6-47D7-8EA7-C0F6CA7340F9}" type="presParOf" srcId="{8A12CFE5-3854-457B-B616-92EBEFA00D03}" destId="{38E8B080-E8FF-4A27-ACF7-4465F1CBDCE6}" srcOrd="1" destOrd="0" presId="urn:microsoft.com/office/officeart/2018/2/layout/IconVerticalSolidList"/>
    <dgm:cxn modelId="{3A66D32E-76FC-4A52-8257-E970D1FF8FDA}" type="presParOf" srcId="{8A12CFE5-3854-457B-B616-92EBEFA00D03}" destId="{12E68E31-2B76-4F0A-95B6-16ABA472B960}" srcOrd="2" destOrd="0" presId="urn:microsoft.com/office/officeart/2018/2/layout/IconVerticalSolidList"/>
    <dgm:cxn modelId="{2A91FB6C-973A-468A-A733-9175096E66CA}" type="presParOf" srcId="{12E68E31-2B76-4F0A-95B6-16ABA472B960}" destId="{24DFD997-71E7-4427-8469-BFE1C367C2D9}" srcOrd="0" destOrd="0" presId="urn:microsoft.com/office/officeart/2018/2/layout/IconVerticalSolidList"/>
    <dgm:cxn modelId="{690A2DF8-47C6-4DD0-8327-1503B8B9666E}" type="presParOf" srcId="{12E68E31-2B76-4F0A-95B6-16ABA472B960}" destId="{8FC14FFE-E572-42A8-A2D5-4C5979D8D5EC}" srcOrd="1" destOrd="0" presId="urn:microsoft.com/office/officeart/2018/2/layout/IconVerticalSolidList"/>
    <dgm:cxn modelId="{554B14F2-E6A3-4918-9E69-9F8202E5D780}" type="presParOf" srcId="{12E68E31-2B76-4F0A-95B6-16ABA472B960}" destId="{F74F9BE5-FE94-42BC-A7E2-8C5DB597896A}" srcOrd="2" destOrd="0" presId="urn:microsoft.com/office/officeart/2018/2/layout/IconVerticalSolidList"/>
    <dgm:cxn modelId="{62498C26-B627-48FB-9297-441BE46CBEC4}" type="presParOf" srcId="{12E68E31-2B76-4F0A-95B6-16ABA472B960}" destId="{1A8D524A-7A12-470E-B91D-2552E528619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95895CA-C2C0-4CE6-9EFE-79D613401167}" type="doc">
      <dgm:prSet loTypeId="urn:microsoft.com/office/officeart/2018/2/layout/IconVerticalSolidList" loCatId="icon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605A9C7-AC26-43A6-9EED-7ACEE4E1D80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+mj-lt"/>
            </a:rPr>
            <a:t>Half termly project contributions are voluntary. </a:t>
          </a:r>
          <a:endParaRPr lang="en-US" dirty="0">
            <a:latin typeface="+mj-lt"/>
          </a:endParaRPr>
        </a:p>
      </dgm:t>
    </dgm:pt>
    <dgm:pt modelId="{B0CDA94A-EF06-4D35-BF82-0AEE49398760}" type="parTrans" cxnId="{8CF1661F-DC0C-4D86-B66C-65B5BF9CB9DB}">
      <dgm:prSet/>
      <dgm:spPr/>
      <dgm:t>
        <a:bodyPr/>
        <a:lstStyle/>
        <a:p>
          <a:endParaRPr lang="en-US"/>
        </a:p>
      </dgm:t>
    </dgm:pt>
    <dgm:pt modelId="{103B2BAA-5AA0-4AD3-89F8-88FD72B6863A}" type="sibTrans" cxnId="{8CF1661F-DC0C-4D86-B66C-65B5BF9CB9DB}">
      <dgm:prSet/>
      <dgm:spPr/>
      <dgm:t>
        <a:bodyPr/>
        <a:lstStyle/>
        <a:p>
          <a:endParaRPr lang="en-US"/>
        </a:p>
      </dgm:t>
    </dgm:pt>
    <dgm:pt modelId="{74BCB48C-AAB9-4AE1-97B5-FF9A6D82AC2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+mj-lt"/>
            </a:rPr>
            <a:t>Reading of school reading book and/or a school library book.</a:t>
          </a:r>
        </a:p>
      </dgm:t>
    </dgm:pt>
    <dgm:pt modelId="{2D65E1EA-7BA4-4F9F-A9E7-6B8542501B13}" type="parTrans" cxnId="{7B0D098B-9BF3-4739-B61A-8B87ECE8843E}">
      <dgm:prSet/>
      <dgm:spPr/>
      <dgm:t>
        <a:bodyPr/>
        <a:lstStyle/>
        <a:p>
          <a:endParaRPr lang="en-US"/>
        </a:p>
      </dgm:t>
    </dgm:pt>
    <dgm:pt modelId="{18E044A1-F8A9-4DF3-8666-8497127CB413}" type="sibTrans" cxnId="{7B0D098B-9BF3-4739-B61A-8B87ECE8843E}">
      <dgm:prSet/>
      <dgm:spPr/>
      <dgm:t>
        <a:bodyPr/>
        <a:lstStyle/>
        <a:p>
          <a:endParaRPr lang="en-US"/>
        </a:p>
      </dgm:t>
    </dgm:pt>
    <dgm:pt modelId="{7B646646-9785-473C-BDFB-7B9E412B042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+mj-lt"/>
            </a:rPr>
            <a:t>Children will have a written </a:t>
          </a:r>
          <a:r>
            <a:rPr lang="en-US" dirty="0" err="1">
              <a:latin typeface="+mj-lt"/>
            </a:rPr>
            <a:t>maths</a:t>
          </a:r>
          <a:r>
            <a:rPr lang="en-US" dirty="0">
              <a:latin typeface="+mj-lt"/>
            </a:rPr>
            <a:t> task. </a:t>
          </a:r>
        </a:p>
      </dgm:t>
    </dgm:pt>
    <dgm:pt modelId="{57ABF139-1B9E-45A6-836F-382889CF53AA}" type="parTrans" cxnId="{DA25B211-C362-4D2A-BD4C-C9BE3F6DF3D1}">
      <dgm:prSet/>
      <dgm:spPr/>
      <dgm:t>
        <a:bodyPr/>
        <a:lstStyle/>
        <a:p>
          <a:endParaRPr lang="en-US"/>
        </a:p>
      </dgm:t>
    </dgm:pt>
    <dgm:pt modelId="{BBF0B366-4950-4DAE-A206-6F9E2EC59588}" type="sibTrans" cxnId="{DA25B211-C362-4D2A-BD4C-C9BE3F6DF3D1}">
      <dgm:prSet/>
      <dgm:spPr/>
      <dgm:t>
        <a:bodyPr/>
        <a:lstStyle/>
        <a:p>
          <a:endParaRPr lang="en-US"/>
        </a:p>
      </dgm:t>
    </dgm:pt>
    <dgm:pt modelId="{0DA3F606-C7E9-4FC4-8AB5-7ECFE6B814B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+mj-lt"/>
            </a:rPr>
            <a:t>Spelling – c</a:t>
          </a:r>
          <a:r>
            <a:rPr lang="en-US" dirty="0">
              <a:solidFill>
                <a:srgbClr val="000000"/>
              </a:solidFill>
              <a:latin typeface="+mj-lt"/>
            </a:rPr>
            <a:t>hildren will complete Spelling homework on Spelling Shed weekly</a:t>
          </a:r>
          <a:r>
            <a:rPr lang="en-US" dirty="0">
              <a:latin typeface="+mj-lt"/>
            </a:rPr>
            <a:t>.</a:t>
          </a:r>
        </a:p>
      </dgm:t>
    </dgm:pt>
    <dgm:pt modelId="{C83B5FAD-ED3E-48B0-9663-B4EDB3BE0535}" type="parTrans" cxnId="{88D93840-0EBE-49A6-AF06-8261114F3DDB}">
      <dgm:prSet/>
      <dgm:spPr/>
      <dgm:t>
        <a:bodyPr/>
        <a:lstStyle/>
        <a:p>
          <a:endParaRPr lang="en-US"/>
        </a:p>
      </dgm:t>
    </dgm:pt>
    <dgm:pt modelId="{7BD9E658-ED4B-48BB-8ADF-5B96E1B92A00}" type="sibTrans" cxnId="{88D93840-0EBE-49A6-AF06-8261114F3DDB}">
      <dgm:prSet/>
      <dgm:spPr/>
      <dgm:t>
        <a:bodyPr/>
        <a:lstStyle/>
        <a:p>
          <a:endParaRPr lang="en-US"/>
        </a:p>
      </dgm:t>
    </dgm:pt>
    <dgm:pt modelId="{64B0EAB8-CE4C-4243-8CAD-47F250F15314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+mj-lt"/>
            </a:rPr>
            <a:t>Reminder – we have revision books available if you would like them. </a:t>
          </a:r>
          <a:r>
            <a:rPr lang="en-GB">
              <a:latin typeface="+mj-lt"/>
            </a:rPr>
            <a:t>Please speak to the Class Teacher</a:t>
          </a:r>
          <a:r>
            <a:rPr lang="en-GB" dirty="0">
              <a:latin typeface="+mj-lt"/>
            </a:rPr>
            <a:t>.   </a:t>
          </a:r>
        </a:p>
      </dgm:t>
    </dgm:pt>
    <dgm:pt modelId="{D930186F-3D27-4B5D-9F47-9E975ABAF6B3}" type="parTrans" cxnId="{3E811664-E10D-42F0-8B8E-C6238E2D0DEE}">
      <dgm:prSet/>
      <dgm:spPr/>
      <dgm:t>
        <a:bodyPr/>
        <a:lstStyle/>
        <a:p>
          <a:endParaRPr lang="en-GB"/>
        </a:p>
      </dgm:t>
    </dgm:pt>
    <dgm:pt modelId="{8460C07F-CD26-4B21-A44D-C6D02F0304C4}" type="sibTrans" cxnId="{3E811664-E10D-42F0-8B8E-C6238E2D0DEE}">
      <dgm:prSet/>
      <dgm:spPr/>
      <dgm:t>
        <a:bodyPr/>
        <a:lstStyle/>
        <a:p>
          <a:endParaRPr lang="en-GB"/>
        </a:p>
      </dgm:t>
    </dgm:pt>
    <dgm:pt modelId="{63B60198-6885-4642-8100-0D9D26E260B6}" type="pres">
      <dgm:prSet presAssocID="{495895CA-C2C0-4CE6-9EFE-79D613401167}" presName="root" presStyleCnt="0">
        <dgm:presLayoutVars>
          <dgm:dir/>
          <dgm:resizeHandles val="exact"/>
        </dgm:presLayoutVars>
      </dgm:prSet>
      <dgm:spPr/>
    </dgm:pt>
    <dgm:pt modelId="{2AA06FEF-B769-4D59-BEF1-4DF50E819996}" type="pres">
      <dgm:prSet presAssocID="{4605A9C7-AC26-43A6-9EED-7ACEE4E1D801}" presName="compNode" presStyleCnt="0"/>
      <dgm:spPr/>
    </dgm:pt>
    <dgm:pt modelId="{C5B944C0-36A6-459B-94D4-5CBCD22ACE9B}" type="pres">
      <dgm:prSet presAssocID="{4605A9C7-AC26-43A6-9EED-7ACEE4E1D801}" presName="bgRect" presStyleLbl="bgShp" presStyleIdx="0" presStyleCnt="5" custLinFactNeighborX="0" custLinFactNeighborY="-469"/>
      <dgm:spPr/>
    </dgm:pt>
    <dgm:pt modelId="{FAF6E31D-14A0-458E-BE65-92B196A3A097}" type="pres">
      <dgm:prSet presAssocID="{4605A9C7-AC26-43A6-9EED-7ACEE4E1D801}" presName="iconRect" presStyleLbl="node1" presStyleIdx="0" presStyleCnt="5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540AAA49-BBFC-41B6-B41C-CFE6F11936DB}" type="pres">
      <dgm:prSet presAssocID="{4605A9C7-AC26-43A6-9EED-7ACEE4E1D801}" presName="spaceRect" presStyleCnt="0"/>
      <dgm:spPr/>
    </dgm:pt>
    <dgm:pt modelId="{B9D0904B-D067-4C7E-BDB6-E98224CB4869}" type="pres">
      <dgm:prSet presAssocID="{4605A9C7-AC26-43A6-9EED-7ACEE4E1D801}" presName="parTx" presStyleLbl="revTx" presStyleIdx="0" presStyleCnt="5">
        <dgm:presLayoutVars>
          <dgm:chMax val="0"/>
          <dgm:chPref val="0"/>
        </dgm:presLayoutVars>
      </dgm:prSet>
      <dgm:spPr/>
    </dgm:pt>
    <dgm:pt modelId="{B427250E-8D3B-4E8A-B156-A7E1A9427E66}" type="pres">
      <dgm:prSet presAssocID="{103B2BAA-5AA0-4AD3-89F8-88FD72B6863A}" presName="sibTrans" presStyleCnt="0"/>
      <dgm:spPr/>
    </dgm:pt>
    <dgm:pt modelId="{3A5D1E1D-C7F7-467A-89D2-3D9C3829D9B3}" type="pres">
      <dgm:prSet presAssocID="{74BCB48C-AAB9-4AE1-97B5-FF9A6D82AC23}" presName="compNode" presStyleCnt="0"/>
      <dgm:spPr/>
    </dgm:pt>
    <dgm:pt modelId="{C12D0932-3077-4C1B-BEDC-D7D8455C4D6A}" type="pres">
      <dgm:prSet presAssocID="{74BCB48C-AAB9-4AE1-97B5-FF9A6D82AC23}" presName="bgRect" presStyleLbl="bgShp" presStyleIdx="1" presStyleCnt="5" custLinFactNeighborX="-21262" custLinFactNeighborY="-4532"/>
      <dgm:spPr/>
    </dgm:pt>
    <dgm:pt modelId="{60882473-4F09-4CBD-A067-9F8C951737A2}" type="pres">
      <dgm:prSet presAssocID="{74BCB48C-AAB9-4AE1-97B5-FF9A6D82AC23}" presName="iconRect" presStyleLbl="node1" presStyleIdx="1" presStyleCnt="5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A3BBC301-66AF-4BD7-8F62-60161E48D012}" type="pres">
      <dgm:prSet presAssocID="{74BCB48C-AAB9-4AE1-97B5-FF9A6D82AC23}" presName="spaceRect" presStyleCnt="0"/>
      <dgm:spPr/>
    </dgm:pt>
    <dgm:pt modelId="{99E31165-8E61-4252-BF10-24973C0D1CCB}" type="pres">
      <dgm:prSet presAssocID="{74BCB48C-AAB9-4AE1-97B5-FF9A6D82AC23}" presName="parTx" presStyleLbl="revTx" presStyleIdx="1" presStyleCnt="5">
        <dgm:presLayoutVars>
          <dgm:chMax val="0"/>
          <dgm:chPref val="0"/>
        </dgm:presLayoutVars>
      </dgm:prSet>
      <dgm:spPr/>
    </dgm:pt>
    <dgm:pt modelId="{8F7EA6D9-1756-41B6-B856-97AB9FCCA094}" type="pres">
      <dgm:prSet presAssocID="{18E044A1-F8A9-4DF3-8666-8497127CB413}" presName="sibTrans" presStyleCnt="0"/>
      <dgm:spPr/>
    </dgm:pt>
    <dgm:pt modelId="{81E2E6A5-5926-49B7-B00D-F696B8385943}" type="pres">
      <dgm:prSet presAssocID="{7B646646-9785-473C-BDFB-7B9E412B042A}" presName="compNode" presStyleCnt="0"/>
      <dgm:spPr/>
    </dgm:pt>
    <dgm:pt modelId="{1A48A055-9BA0-4EE7-A892-36DA1D1A2BDA}" type="pres">
      <dgm:prSet presAssocID="{7B646646-9785-473C-BDFB-7B9E412B042A}" presName="bgRect" presStyleLbl="bgShp" presStyleIdx="2" presStyleCnt="5"/>
      <dgm:spPr/>
    </dgm:pt>
    <dgm:pt modelId="{2DC206EC-E032-460D-901F-33786208182B}" type="pres">
      <dgm:prSet presAssocID="{7B646646-9785-473C-BDFB-7B9E412B042A}" presName="iconRect" presStyleLbl="node1" presStyleIdx="2" presStyleCnt="5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thematics"/>
        </a:ext>
      </dgm:extLst>
    </dgm:pt>
    <dgm:pt modelId="{8116F35B-45A1-47F2-94EB-43BCD694B228}" type="pres">
      <dgm:prSet presAssocID="{7B646646-9785-473C-BDFB-7B9E412B042A}" presName="spaceRect" presStyleCnt="0"/>
      <dgm:spPr/>
    </dgm:pt>
    <dgm:pt modelId="{2ABE4F0C-DF13-4754-AB60-ACD358616392}" type="pres">
      <dgm:prSet presAssocID="{7B646646-9785-473C-BDFB-7B9E412B042A}" presName="parTx" presStyleLbl="revTx" presStyleIdx="2" presStyleCnt="5">
        <dgm:presLayoutVars>
          <dgm:chMax val="0"/>
          <dgm:chPref val="0"/>
        </dgm:presLayoutVars>
      </dgm:prSet>
      <dgm:spPr/>
    </dgm:pt>
    <dgm:pt modelId="{BDAEC1EC-FC11-466E-9ACC-EB5C08B4A1D1}" type="pres">
      <dgm:prSet presAssocID="{BBF0B366-4950-4DAE-A206-6F9E2EC59588}" presName="sibTrans" presStyleCnt="0"/>
      <dgm:spPr/>
    </dgm:pt>
    <dgm:pt modelId="{9AB5F73D-43F1-4D64-B15F-138F11360D63}" type="pres">
      <dgm:prSet presAssocID="{0DA3F606-C7E9-4FC4-8AB5-7ECFE6B814B7}" presName="compNode" presStyleCnt="0"/>
      <dgm:spPr/>
    </dgm:pt>
    <dgm:pt modelId="{F2E3EF1D-848F-4CD3-83D8-F2CED45E43FE}" type="pres">
      <dgm:prSet presAssocID="{0DA3F606-C7E9-4FC4-8AB5-7ECFE6B814B7}" presName="bgRect" presStyleLbl="bgShp" presStyleIdx="3" presStyleCnt="5"/>
      <dgm:spPr/>
    </dgm:pt>
    <dgm:pt modelId="{34F89F28-3D04-4049-BCF3-CE17B6717AD6}" type="pres">
      <dgm:prSet presAssocID="{0DA3F606-C7E9-4FC4-8AB5-7ECFE6B814B7}" presName="iconRect" presStyleLbl="node1" presStyleIdx="3" presStyleCnt="5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368E367B-1F7E-47BA-87B3-D8F9FB1FA63E}" type="pres">
      <dgm:prSet presAssocID="{0DA3F606-C7E9-4FC4-8AB5-7ECFE6B814B7}" presName="spaceRect" presStyleCnt="0"/>
      <dgm:spPr/>
    </dgm:pt>
    <dgm:pt modelId="{716A6E2E-4555-4EEF-B3A2-82F345E495F9}" type="pres">
      <dgm:prSet presAssocID="{0DA3F606-C7E9-4FC4-8AB5-7ECFE6B814B7}" presName="parTx" presStyleLbl="revTx" presStyleIdx="3" presStyleCnt="5">
        <dgm:presLayoutVars>
          <dgm:chMax val="0"/>
          <dgm:chPref val="0"/>
        </dgm:presLayoutVars>
      </dgm:prSet>
      <dgm:spPr/>
    </dgm:pt>
    <dgm:pt modelId="{26DD4F18-B649-476B-AAF3-D866539B8E03}" type="pres">
      <dgm:prSet presAssocID="{7BD9E658-ED4B-48BB-8ADF-5B96E1B92A00}" presName="sibTrans" presStyleCnt="0"/>
      <dgm:spPr/>
    </dgm:pt>
    <dgm:pt modelId="{19269727-3950-4A00-98FB-98E3A31FC5F9}" type="pres">
      <dgm:prSet presAssocID="{64B0EAB8-CE4C-4243-8CAD-47F250F15314}" presName="compNode" presStyleCnt="0"/>
      <dgm:spPr/>
    </dgm:pt>
    <dgm:pt modelId="{55B2214A-3DF6-485A-B48F-DFEB6B28D4BF}" type="pres">
      <dgm:prSet presAssocID="{64B0EAB8-CE4C-4243-8CAD-47F250F15314}" presName="bgRect" presStyleLbl="bgShp" presStyleIdx="4" presStyleCnt="5" custLinFactNeighborX="764" custLinFactNeighborY="1152"/>
      <dgm:spPr/>
    </dgm:pt>
    <dgm:pt modelId="{D102BB90-3DB9-41FF-87C6-37F37CB1337E}" type="pres">
      <dgm:prSet presAssocID="{64B0EAB8-CE4C-4243-8CAD-47F250F15314}" presName="iconRect" presStyleLbl="node1" presStyleIdx="4" presStyleCnt="5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osed book"/>
        </a:ext>
      </dgm:extLst>
    </dgm:pt>
    <dgm:pt modelId="{A222E7C5-2F75-4559-9AEB-D786FCF81031}" type="pres">
      <dgm:prSet presAssocID="{64B0EAB8-CE4C-4243-8CAD-47F250F15314}" presName="spaceRect" presStyleCnt="0"/>
      <dgm:spPr/>
    </dgm:pt>
    <dgm:pt modelId="{22E09221-201F-4754-8AFE-9BE134CEE961}" type="pres">
      <dgm:prSet presAssocID="{64B0EAB8-CE4C-4243-8CAD-47F250F15314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127D120D-8FEF-452F-9916-BD05946B7453}" type="presOf" srcId="{7B646646-9785-473C-BDFB-7B9E412B042A}" destId="{2ABE4F0C-DF13-4754-AB60-ACD358616392}" srcOrd="0" destOrd="0" presId="urn:microsoft.com/office/officeart/2018/2/layout/IconVerticalSolidList"/>
    <dgm:cxn modelId="{DA25B211-C362-4D2A-BD4C-C9BE3F6DF3D1}" srcId="{495895CA-C2C0-4CE6-9EFE-79D613401167}" destId="{7B646646-9785-473C-BDFB-7B9E412B042A}" srcOrd="2" destOrd="0" parTransId="{57ABF139-1B9E-45A6-836F-382889CF53AA}" sibTransId="{BBF0B366-4950-4DAE-A206-6F9E2EC59588}"/>
    <dgm:cxn modelId="{8CF1661F-DC0C-4D86-B66C-65B5BF9CB9DB}" srcId="{495895CA-C2C0-4CE6-9EFE-79D613401167}" destId="{4605A9C7-AC26-43A6-9EED-7ACEE4E1D801}" srcOrd="0" destOrd="0" parTransId="{B0CDA94A-EF06-4D35-BF82-0AEE49398760}" sibTransId="{103B2BAA-5AA0-4AD3-89F8-88FD72B6863A}"/>
    <dgm:cxn modelId="{88D93840-0EBE-49A6-AF06-8261114F3DDB}" srcId="{495895CA-C2C0-4CE6-9EFE-79D613401167}" destId="{0DA3F606-C7E9-4FC4-8AB5-7ECFE6B814B7}" srcOrd="3" destOrd="0" parTransId="{C83B5FAD-ED3E-48B0-9663-B4EDB3BE0535}" sibTransId="{7BD9E658-ED4B-48BB-8ADF-5B96E1B92A00}"/>
    <dgm:cxn modelId="{3E811664-E10D-42F0-8B8E-C6238E2D0DEE}" srcId="{495895CA-C2C0-4CE6-9EFE-79D613401167}" destId="{64B0EAB8-CE4C-4243-8CAD-47F250F15314}" srcOrd="4" destOrd="0" parTransId="{D930186F-3D27-4B5D-9F47-9E975ABAF6B3}" sibTransId="{8460C07F-CD26-4B21-A44D-C6D02F0304C4}"/>
    <dgm:cxn modelId="{24FAFA46-0113-4C81-AE1B-AC044AED3F14}" type="presOf" srcId="{74BCB48C-AAB9-4AE1-97B5-FF9A6D82AC23}" destId="{99E31165-8E61-4252-BF10-24973C0D1CCB}" srcOrd="0" destOrd="0" presId="urn:microsoft.com/office/officeart/2018/2/layout/IconVerticalSolidList"/>
    <dgm:cxn modelId="{7B0D098B-9BF3-4739-B61A-8B87ECE8843E}" srcId="{495895CA-C2C0-4CE6-9EFE-79D613401167}" destId="{74BCB48C-AAB9-4AE1-97B5-FF9A6D82AC23}" srcOrd="1" destOrd="0" parTransId="{2D65E1EA-7BA4-4F9F-A9E7-6B8542501B13}" sibTransId="{18E044A1-F8A9-4DF3-8666-8497127CB413}"/>
    <dgm:cxn modelId="{AEDD5F9B-3894-40B0-BF3C-9ED5355C2F55}" type="presOf" srcId="{495895CA-C2C0-4CE6-9EFE-79D613401167}" destId="{63B60198-6885-4642-8100-0D9D26E260B6}" srcOrd="0" destOrd="0" presId="urn:microsoft.com/office/officeart/2018/2/layout/IconVerticalSolidList"/>
    <dgm:cxn modelId="{6F58EEC9-0B6E-4C0D-B2AD-8E97D4BDC785}" type="presOf" srcId="{0DA3F606-C7E9-4FC4-8AB5-7ECFE6B814B7}" destId="{716A6E2E-4555-4EEF-B3A2-82F345E495F9}" srcOrd="0" destOrd="0" presId="urn:microsoft.com/office/officeart/2018/2/layout/IconVerticalSolidList"/>
    <dgm:cxn modelId="{F70E76ED-5A43-49A1-9842-67D037D39708}" type="presOf" srcId="{64B0EAB8-CE4C-4243-8CAD-47F250F15314}" destId="{22E09221-201F-4754-8AFE-9BE134CEE961}" srcOrd="0" destOrd="0" presId="urn:microsoft.com/office/officeart/2018/2/layout/IconVerticalSolidList"/>
    <dgm:cxn modelId="{0E187BF2-2FE7-430C-A00A-FE3C89D9E9A0}" type="presOf" srcId="{4605A9C7-AC26-43A6-9EED-7ACEE4E1D801}" destId="{B9D0904B-D067-4C7E-BDB6-E98224CB4869}" srcOrd="0" destOrd="0" presId="urn:microsoft.com/office/officeart/2018/2/layout/IconVerticalSolidList"/>
    <dgm:cxn modelId="{0D398116-45AD-49A8-8BB5-3A3F300A8FA3}" type="presParOf" srcId="{63B60198-6885-4642-8100-0D9D26E260B6}" destId="{2AA06FEF-B769-4D59-BEF1-4DF50E819996}" srcOrd="0" destOrd="0" presId="urn:microsoft.com/office/officeart/2018/2/layout/IconVerticalSolidList"/>
    <dgm:cxn modelId="{0A4AD71D-67DD-44D5-8EB8-D3DA9288C432}" type="presParOf" srcId="{2AA06FEF-B769-4D59-BEF1-4DF50E819996}" destId="{C5B944C0-36A6-459B-94D4-5CBCD22ACE9B}" srcOrd="0" destOrd="0" presId="urn:microsoft.com/office/officeart/2018/2/layout/IconVerticalSolidList"/>
    <dgm:cxn modelId="{B70BF48E-900A-4495-B6DC-C86281B01815}" type="presParOf" srcId="{2AA06FEF-B769-4D59-BEF1-4DF50E819996}" destId="{FAF6E31D-14A0-458E-BE65-92B196A3A097}" srcOrd="1" destOrd="0" presId="urn:microsoft.com/office/officeart/2018/2/layout/IconVerticalSolidList"/>
    <dgm:cxn modelId="{AF88E9ED-53E0-4DE5-BC85-CBCA05CB927E}" type="presParOf" srcId="{2AA06FEF-B769-4D59-BEF1-4DF50E819996}" destId="{540AAA49-BBFC-41B6-B41C-CFE6F11936DB}" srcOrd="2" destOrd="0" presId="urn:microsoft.com/office/officeart/2018/2/layout/IconVerticalSolidList"/>
    <dgm:cxn modelId="{76B1454E-C253-4C0B-BD20-8FE1F31ACD08}" type="presParOf" srcId="{2AA06FEF-B769-4D59-BEF1-4DF50E819996}" destId="{B9D0904B-D067-4C7E-BDB6-E98224CB4869}" srcOrd="3" destOrd="0" presId="urn:microsoft.com/office/officeart/2018/2/layout/IconVerticalSolidList"/>
    <dgm:cxn modelId="{AE3B1F95-A69F-4351-88F0-14B045346411}" type="presParOf" srcId="{63B60198-6885-4642-8100-0D9D26E260B6}" destId="{B427250E-8D3B-4E8A-B156-A7E1A9427E66}" srcOrd="1" destOrd="0" presId="urn:microsoft.com/office/officeart/2018/2/layout/IconVerticalSolidList"/>
    <dgm:cxn modelId="{A850C7D2-5363-47FF-9256-92E461245EB2}" type="presParOf" srcId="{63B60198-6885-4642-8100-0D9D26E260B6}" destId="{3A5D1E1D-C7F7-467A-89D2-3D9C3829D9B3}" srcOrd="2" destOrd="0" presId="urn:microsoft.com/office/officeart/2018/2/layout/IconVerticalSolidList"/>
    <dgm:cxn modelId="{646F2D8E-B6A9-4439-87B9-349EFEFA0701}" type="presParOf" srcId="{3A5D1E1D-C7F7-467A-89D2-3D9C3829D9B3}" destId="{C12D0932-3077-4C1B-BEDC-D7D8455C4D6A}" srcOrd="0" destOrd="0" presId="urn:microsoft.com/office/officeart/2018/2/layout/IconVerticalSolidList"/>
    <dgm:cxn modelId="{7279B8E7-1B86-4911-9CAB-F3BCF55E3046}" type="presParOf" srcId="{3A5D1E1D-C7F7-467A-89D2-3D9C3829D9B3}" destId="{60882473-4F09-4CBD-A067-9F8C951737A2}" srcOrd="1" destOrd="0" presId="urn:microsoft.com/office/officeart/2018/2/layout/IconVerticalSolidList"/>
    <dgm:cxn modelId="{40F90239-46EE-4256-B76B-1A3E38A6D2EE}" type="presParOf" srcId="{3A5D1E1D-C7F7-467A-89D2-3D9C3829D9B3}" destId="{A3BBC301-66AF-4BD7-8F62-60161E48D012}" srcOrd="2" destOrd="0" presId="urn:microsoft.com/office/officeart/2018/2/layout/IconVerticalSolidList"/>
    <dgm:cxn modelId="{655E91E9-6017-4872-ADC5-7D323B25F6FF}" type="presParOf" srcId="{3A5D1E1D-C7F7-467A-89D2-3D9C3829D9B3}" destId="{99E31165-8E61-4252-BF10-24973C0D1CCB}" srcOrd="3" destOrd="0" presId="urn:microsoft.com/office/officeart/2018/2/layout/IconVerticalSolidList"/>
    <dgm:cxn modelId="{0B5DBD8D-7ED1-4A67-B1D8-C7DA12F1C8E3}" type="presParOf" srcId="{63B60198-6885-4642-8100-0D9D26E260B6}" destId="{8F7EA6D9-1756-41B6-B856-97AB9FCCA094}" srcOrd="3" destOrd="0" presId="urn:microsoft.com/office/officeart/2018/2/layout/IconVerticalSolidList"/>
    <dgm:cxn modelId="{7F08CACB-EFE5-4282-8FD6-C94DE47D42AF}" type="presParOf" srcId="{63B60198-6885-4642-8100-0D9D26E260B6}" destId="{81E2E6A5-5926-49B7-B00D-F696B8385943}" srcOrd="4" destOrd="0" presId="urn:microsoft.com/office/officeart/2018/2/layout/IconVerticalSolidList"/>
    <dgm:cxn modelId="{64507DDA-60F6-4189-AFDB-397C85BA9378}" type="presParOf" srcId="{81E2E6A5-5926-49B7-B00D-F696B8385943}" destId="{1A48A055-9BA0-4EE7-A892-36DA1D1A2BDA}" srcOrd="0" destOrd="0" presId="urn:microsoft.com/office/officeart/2018/2/layout/IconVerticalSolidList"/>
    <dgm:cxn modelId="{539D77BB-E363-4F1E-8C40-EA9EDC8C8CCB}" type="presParOf" srcId="{81E2E6A5-5926-49B7-B00D-F696B8385943}" destId="{2DC206EC-E032-460D-901F-33786208182B}" srcOrd="1" destOrd="0" presId="urn:microsoft.com/office/officeart/2018/2/layout/IconVerticalSolidList"/>
    <dgm:cxn modelId="{203A11DA-CB1B-49CC-B8EA-B9B4E649D44A}" type="presParOf" srcId="{81E2E6A5-5926-49B7-B00D-F696B8385943}" destId="{8116F35B-45A1-47F2-94EB-43BCD694B228}" srcOrd="2" destOrd="0" presId="urn:microsoft.com/office/officeart/2018/2/layout/IconVerticalSolidList"/>
    <dgm:cxn modelId="{4013ED4E-2CC4-426C-BC1F-8B63A98954CC}" type="presParOf" srcId="{81E2E6A5-5926-49B7-B00D-F696B8385943}" destId="{2ABE4F0C-DF13-4754-AB60-ACD358616392}" srcOrd="3" destOrd="0" presId="urn:microsoft.com/office/officeart/2018/2/layout/IconVerticalSolidList"/>
    <dgm:cxn modelId="{A7751E76-D6D9-42C9-A071-502C684627B6}" type="presParOf" srcId="{63B60198-6885-4642-8100-0D9D26E260B6}" destId="{BDAEC1EC-FC11-466E-9ACC-EB5C08B4A1D1}" srcOrd="5" destOrd="0" presId="urn:microsoft.com/office/officeart/2018/2/layout/IconVerticalSolidList"/>
    <dgm:cxn modelId="{86751B3C-6304-465E-AC25-18B8663B75F3}" type="presParOf" srcId="{63B60198-6885-4642-8100-0D9D26E260B6}" destId="{9AB5F73D-43F1-4D64-B15F-138F11360D63}" srcOrd="6" destOrd="0" presId="urn:microsoft.com/office/officeart/2018/2/layout/IconVerticalSolidList"/>
    <dgm:cxn modelId="{8AC25D0C-8911-42E5-B852-6FCA19F7982A}" type="presParOf" srcId="{9AB5F73D-43F1-4D64-B15F-138F11360D63}" destId="{F2E3EF1D-848F-4CD3-83D8-F2CED45E43FE}" srcOrd="0" destOrd="0" presId="urn:microsoft.com/office/officeart/2018/2/layout/IconVerticalSolidList"/>
    <dgm:cxn modelId="{F26A6E57-2C07-4B7C-922B-39443383BA9B}" type="presParOf" srcId="{9AB5F73D-43F1-4D64-B15F-138F11360D63}" destId="{34F89F28-3D04-4049-BCF3-CE17B6717AD6}" srcOrd="1" destOrd="0" presId="urn:microsoft.com/office/officeart/2018/2/layout/IconVerticalSolidList"/>
    <dgm:cxn modelId="{EBA3A23F-7532-46EC-AD47-DBEC2615BC70}" type="presParOf" srcId="{9AB5F73D-43F1-4D64-B15F-138F11360D63}" destId="{368E367B-1F7E-47BA-87B3-D8F9FB1FA63E}" srcOrd="2" destOrd="0" presId="urn:microsoft.com/office/officeart/2018/2/layout/IconVerticalSolidList"/>
    <dgm:cxn modelId="{0D6B384C-6FA0-402A-8B40-44FABF2DD4A1}" type="presParOf" srcId="{9AB5F73D-43F1-4D64-B15F-138F11360D63}" destId="{716A6E2E-4555-4EEF-B3A2-82F345E495F9}" srcOrd="3" destOrd="0" presId="urn:microsoft.com/office/officeart/2018/2/layout/IconVerticalSolidList"/>
    <dgm:cxn modelId="{411A6DD8-6FAC-4E7C-9FB7-013AF88D225A}" type="presParOf" srcId="{63B60198-6885-4642-8100-0D9D26E260B6}" destId="{26DD4F18-B649-476B-AAF3-D866539B8E03}" srcOrd="7" destOrd="0" presId="urn:microsoft.com/office/officeart/2018/2/layout/IconVerticalSolidList"/>
    <dgm:cxn modelId="{BAB97C1E-1FF1-45AF-B585-DBC8C4B17CAD}" type="presParOf" srcId="{63B60198-6885-4642-8100-0D9D26E260B6}" destId="{19269727-3950-4A00-98FB-98E3A31FC5F9}" srcOrd="8" destOrd="0" presId="urn:microsoft.com/office/officeart/2018/2/layout/IconVerticalSolidList"/>
    <dgm:cxn modelId="{906DB2BF-96C8-4D48-AB31-434F092AF36E}" type="presParOf" srcId="{19269727-3950-4A00-98FB-98E3A31FC5F9}" destId="{55B2214A-3DF6-485A-B48F-DFEB6B28D4BF}" srcOrd="0" destOrd="0" presId="urn:microsoft.com/office/officeart/2018/2/layout/IconVerticalSolidList"/>
    <dgm:cxn modelId="{A23459CD-8B48-4F67-9969-C3470C6352AB}" type="presParOf" srcId="{19269727-3950-4A00-98FB-98E3A31FC5F9}" destId="{D102BB90-3DB9-41FF-87C6-37F37CB1337E}" srcOrd="1" destOrd="0" presId="urn:microsoft.com/office/officeart/2018/2/layout/IconVerticalSolidList"/>
    <dgm:cxn modelId="{70096EFD-5EA5-445F-9FC8-EB7B60B55F1F}" type="presParOf" srcId="{19269727-3950-4A00-98FB-98E3A31FC5F9}" destId="{A222E7C5-2F75-4559-9AEB-D786FCF81031}" srcOrd="2" destOrd="0" presId="urn:microsoft.com/office/officeart/2018/2/layout/IconVerticalSolidList"/>
    <dgm:cxn modelId="{75ABACC0-F984-4AA1-B86D-1C6632F4CC25}" type="presParOf" srcId="{19269727-3950-4A00-98FB-98E3A31FC5F9}" destId="{22E09221-201F-4754-8AFE-9BE134CEE96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95895CA-C2C0-4CE6-9EFE-79D613401167}" type="doc">
      <dgm:prSet loTypeId="urn:microsoft.com/office/officeart/2018/2/layout/IconVerticalSolidList" loCatId="icon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605A9C7-AC26-43A6-9EED-7ACEE4E1D80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+mj-lt"/>
            </a:rPr>
            <a:t>We will prepare the children but will continue to teach all subjects, not purely focus on English and Maths</a:t>
          </a:r>
          <a:r>
            <a:rPr lang="en-US" baseline="0" dirty="0">
              <a:latin typeface="+mj-lt"/>
            </a:rPr>
            <a:t>.  </a:t>
          </a:r>
          <a:endParaRPr lang="en-US" dirty="0">
            <a:latin typeface="+mj-lt"/>
          </a:endParaRPr>
        </a:p>
      </dgm:t>
    </dgm:pt>
    <dgm:pt modelId="{B0CDA94A-EF06-4D35-BF82-0AEE49398760}" type="parTrans" cxnId="{8CF1661F-DC0C-4D86-B66C-65B5BF9CB9DB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103B2BAA-5AA0-4AD3-89F8-88FD72B6863A}" type="sibTrans" cxnId="{8CF1661F-DC0C-4D86-B66C-65B5BF9CB9DB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7B646646-9785-473C-BDFB-7B9E412B042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+mj-lt"/>
            </a:rPr>
            <a:t>They are a benchmark for children at the end of KS2. </a:t>
          </a:r>
        </a:p>
        <a:p>
          <a:pPr>
            <a:lnSpc>
              <a:spcPct val="100000"/>
            </a:lnSpc>
          </a:pPr>
          <a:r>
            <a:rPr lang="en-US" dirty="0">
              <a:latin typeface="+mj-lt"/>
            </a:rPr>
            <a:t>It is about doing your best.  Mock tests in the new year. Baseline in November. </a:t>
          </a:r>
        </a:p>
      </dgm:t>
    </dgm:pt>
    <dgm:pt modelId="{57ABF139-1B9E-45A6-836F-382889CF53AA}" type="parTrans" cxnId="{DA25B211-C362-4D2A-BD4C-C9BE3F6DF3D1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BBF0B366-4950-4DAE-A206-6F9E2EC59588}" type="sibTrans" cxnId="{DA25B211-C362-4D2A-BD4C-C9BE3F6DF3D1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0DA3F606-C7E9-4FC4-8AB5-7ECFE6B814B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+mj-lt"/>
            </a:rPr>
            <a:t>We will prepare the children for the tests in knowledge, experiences, skills, techniques and also emotions and worries. </a:t>
          </a:r>
        </a:p>
      </dgm:t>
    </dgm:pt>
    <dgm:pt modelId="{C83B5FAD-ED3E-48B0-9663-B4EDB3BE0535}" type="parTrans" cxnId="{88D93840-0EBE-49A6-AF06-8261114F3DDB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7BD9E658-ED4B-48BB-8ADF-5B96E1B92A00}" type="sibTrans" cxnId="{88D93840-0EBE-49A6-AF06-8261114F3DDB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64B0EAB8-CE4C-4243-8CAD-47F250F15314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+mj-lt"/>
            </a:rPr>
            <a:t>Practicing key skills (</a:t>
          </a:r>
          <a:r>
            <a:rPr lang="en-GB" dirty="0" err="1">
              <a:latin typeface="+mj-lt"/>
            </a:rPr>
            <a:t>e.g</a:t>
          </a:r>
          <a:r>
            <a:rPr lang="en-GB" dirty="0">
              <a:latin typeface="+mj-lt"/>
            </a:rPr>
            <a:t> </a:t>
          </a:r>
          <a:r>
            <a:rPr lang="en-GB" dirty="0" err="1">
              <a:latin typeface="+mj-lt"/>
            </a:rPr>
            <a:t>Timestable</a:t>
          </a:r>
          <a:r>
            <a:rPr lang="en-GB" dirty="0">
              <a:latin typeface="+mj-lt"/>
            </a:rPr>
            <a:t> Rockstars) will help. Revision books are available for free if you would like them. </a:t>
          </a:r>
        </a:p>
      </dgm:t>
    </dgm:pt>
    <dgm:pt modelId="{D930186F-3D27-4B5D-9F47-9E975ABAF6B3}" type="parTrans" cxnId="{3E811664-E10D-42F0-8B8E-C6238E2D0DEE}">
      <dgm:prSet/>
      <dgm:spPr/>
      <dgm:t>
        <a:bodyPr/>
        <a:lstStyle/>
        <a:p>
          <a:endParaRPr lang="en-GB">
            <a:latin typeface="+mj-lt"/>
          </a:endParaRPr>
        </a:p>
      </dgm:t>
    </dgm:pt>
    <dgm:pt modelId="{8460C07F-CD26-4B21-A44D-C6D02F0304C4}" type="sibTrans" cxnId="{3E811664-E10D-42F0-8B8E-C6238E2D0DEE}">
      <dgm:prSet/>
      <dgm:spPr/>
      <dgm:t>
        <a:bodyPr/>
        <a:lstStyle/>
        <a:p>
          <a:endParaRPr lang="en-GB">
            <a:latin typeface="+mj-lt"/>
          </a:endParaRPr>
        </a:p>
      </dgm:t>
    </dgm:pt>
    <dgm:pt modelId="{63B60198-6885-4642-8100-0D9D26E260B6}" type="pres">
      <dgm:prSet presAssocID="{495895CA-C2C0-4CE6-9EFE-79D613401167}" presName="root" presStyleCnt="0">
        <dgm:presLayoutVars>
          <dgm:dir val="rev"/>
          <dgm:resizeHandles val="exact"/>
        </dgm:presLayoutVars>
      </dgm:prSet>
      <dgm:spPr/>
    </dgm:pt>
    <dgm:pt modelId="{2AA06FEF-B769-4D59-BEF1-4DF50E819996}" type="pres">
      <dgm:prSet presAssocID="{4605A9C7-AC26-43A6-9EED-7ACEE4E1D801}" presName="compNode" presStyleCnt="0"/>
      <dgm:spPr/>
    </dgm:pt>
    <dgm:pt modelId="{C5B944C0-36A6-459B-94D4-5CBCD22ACE9B}" type="pres">
      <dgm:prSet presAssocID="{4605A9C7-AC26-43A6-9EED-7ACEE4E1D801}" presName="bgRect" presStyleLbl="bgShp" presStyleIdx="0" presStyleCnt="4"/>
      <dgm:spPr/>
    </dgm:pt>
    <dgm:pt modelId="{FAF6E31D-14A0-458E-BE65-92B196A3A097}" type="pres">
      <dgm:prSet presAssocID="{4605A9C7-AC26-43A6-9EED-7ACEE4E1D801}" presName="iconRect" presStyleLbl="node1" presStyleIdx="0" presStyleCnt="4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540AAA49-BBFC-41B6-B41C-CFE6F11936DB}" type="pres">
      <dgm:prSet presAssocID="{4605A9C7-AC26-43A6-9EED-7ACEE4E1D801}" presName="spaceRect" presStyleCnt="0"/>
      <dgm:spPr/>
    </dgm:pt>
    <dgm:pt modelId="{B9D0904B-D067-4C7E-BDB6-E98224CB4869}" type="pres">
      <dgm:prSet presAssocID="{4605A9C7-AC26-43A6-9EED-7ACEE4E1D801}" presName="parTx" presStyleLbl="revTx" presStyleIdx="0" presStyleCnt="4">
        <dgm:presLayoutVars>
          <dgm:chMax val="0"/>
          <dgm:chPref val="0"/>
        </dgm:presLayoutVars>
      </dgm:prSet>
      <dgm:spPr/>
    </dgm:pt>
    <dgm:pt modelId="{B427250E-8D3B-4E8A-B156-A7E1A9427E66}" type="pres">
      <dgm:prSet presAssocID="{103B2BAA-5AA0-4AD3-89F8-88FD72B6863A}" presName="sibTrans" presStyleCnt="0"/>
      <dgm:spPr/>
    </dgm:pt>
    <dgm:pt modelId="{9AB5F73D-43F1-4D64-B15F-138F11360D63}" type="pres">
      <dgm:prSet presAssocID="{0DA3F606-C7E9-4FC4-8AB5-7ECFE6B814B7}" presName="compNode" presStyleCnt="0"/>
      <dgm:spPr/>
    </dgm:pt>
    <dgm:pt modelId="{F2E3EF1D-848F-4CD3-83D8-F2CED45E43FE}" type="pres">
      <dgm:prSet presAssocID="{0DA3F606-C7E9-4FC4-8AB5-7ECFE6B814B7}" presName="bgRect" presStyleLbl="bgShp" presStyleIdx="1" presStyleCnt="4" custLinFactNeighborX="-17815" custLinFactNeighborY="-964"/>
      <dgm:spPr/>
    </dgm:pt>
    <dgm:pt modelId="{34F89F28-3D04-4049-BCF3-CE17B6717AD6}" type="pres">
      <dgm:prSet presAssocID="{0DA3F606-C7E9-4FC4-8AB5-7ECFE6B814B7}" presName="iconRect" presStyleLbl="node1" presStyleIdx="1" presStyleCnt="4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368E367B-1F7E-47BA-87B3-D8F9FB1FA63E}" type="pres">
      <dgm:prSet presAssocID="{0DA3F606-C7E9-4FC4-8AB5-7ECFE6B814B7}" presName="spaceRect" presStyleCnt="0"/>
      <dgm:spPr/>
    </dgm:pt>
    <dgm:pt modelId="{716A6E2E-4555-4EEF-B3A2-82F345E495F9}" type="pres">
      <dgm:prSet presAssocID="{0DA3F606-C7E9-4FC4-8AB5-7ECFE6B814B7}" presName="parTx" presStyleLbl="revTx" presStyleIdx="1" presStyleCnt="4">
        <dgm:presLayoutVars>
          <dgm:chMax val="0"/>
          <dgm:chPref val="0"/>
        </dgm:presLayoutVars>
      </dgm:prSet>
      <dgm:spPr/>
    </dgm:pt>
    <dgm:pt modelId="{26DD4F18-B649-476B-AAF3-D866539B8E03}" type="pres">
      <dgm:prSet presAssocID="{7BD9E658-ED4B-48BB-8ADF-5B96E1B92A00}" presName="sibTrans" presStyleCnt="0"/>
      <dgm:spPr/>
    </dgm:pt>
    <dgm:pt modelId="{81E2E6A5-5926-49B7-B00D-F696B8385943}" type="pres">
      <dgm:prSet presAssocID="{7B646646-9785-473C-BDFB-7B9E412B042A}" presName="compNode" presStyleCnt="0"/>
      <dgm:spPr/>
    </dgm:pt>
    <dgm:pt modelId="{1A48A055-9BA0-4EE7-A892-36DA1D1A2BDA}" type="pres">
      <dgm:prSet presAssocID="{7B646646-9785-473C-BDFB-7B9E412B042A}" presName="bgRect" presStyleLbl="bgShp" presStyleIdx="2" presStyleCnt="4" custLinFactNeighborX="764" custLinFactNeighborY="341"/>
      <dgm:spPr/>
    </dgm:pt>
    <dgm:pt modelId="{2DC206EC-E032-460D-901F-33786208182B}" type="pres">
      <dgm:prSet presAssocID="{7B646646-9785-473C-BDFB-7B9E412B042A}" presName="iconRect" presStyleLbl="node1" presStyleIdx="2" presStyleCnt="4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thematics"/>
        </a:ext>
      </dgm:extLst>
    </dgm:pt>
    <dgm:pt modelId="{8116F35B-45A1-47F2-94EB-43BCD694B228}" type="pres">
      <dgm:prSet presAssocID="{7B646646-9785-473C-BDFB-7B9E412B042A}" presName="spaceRect" presStyleCnt="0"/>
      <dgm:spPr/>
    </dgm:pt>
    <dgm:pt modelId="{2ABE4F0C-DF13-4754-AB60-ACD358616392}" type="pres">
      <dgm:prSet presAssocID="{7B646646-9785-473C-BDFB-7B9E412B042A}" presName="parTx" presStyleLbl="revTx" presStyleIdx="2" presStyleCnt="4">
        <dgm:presLayoutVars>
          <dgm:chMax val="0"/>
          <dgm:chPref val="0"/>
        </dgm:presLayoutVars>
      </dgm:prSet>
      <dgm:spPr/>
    </dgm:pt>
    <dgm:pt modelId="{BDAEC1EC-FC11-466E-9ACC-EB5C08B4A1D1}" type="pres">
      <dgm:prSet presAssocID="{BBF0B366-4950-4DAE-A206-6F9E2EC59588}" presName="sibTrans" presStyleCnt="0"/>
      <dgm:spPr/>
    </dgm:pt>
    <dgm:pt modelId="{19269727-3950-4A00-98FB-98E3A31FC5F9}" type="pres">
      <dgm:prSet presAssocID="{64B0EAB8-CE4C-4243-8CAD-47F250F15314}" presName="compNode" presStyleCnt="0"/>
      <dgm:spPr/>
    </dgm:pt>
    <dgm:pt modelId="{55B2214A-3DF6-485A-B48F-DFEB6B28D4BF}" type="pres">
      <dgm:prSet presAssocID="{64B0EAB8-CE4C-4243-8CAD-47F250F15314}" presName="bgRect" presStyleLbl="bgShp" presStyleIdx="3" presStyleCnt="4"/>
      <dgm:spPr/>
    </dgm:pt>
    <dgm:pt modelId="{D102BB90-3DB9-41FF-87C6-37F37CB1337E}" type="pres">
      <dgm:prSet presAssocID="{64B0EAB8-CE4C-4243-8CAD-47F250F15314}" presName="iconRect" presStyleLbl="node1" presStyleIdx="3" presStyleCnt="4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osed book"/>
        </a:ext>
      </dgm:extLst>
    </dgm:pt>
    <dgm:pt modelId="{A222E7C5-2F75-4559-9AEB-D786FCF81031}" type="pres">
      <dgm:prSet presAssocID="{64B0EAB8-CE4C-4243-8CAD-47F250F15314}" presName="spaceRect" presStyleCnt="0"/>
      <dgm:spPr/>
    </dgm:pt>
    <dgm:pt modelId="{22E09221-201F-4754-8AFE-9BE134CEE961}" type="pres">
      <dgm:prSet presAssocID="{64B0EAB8-CE4C-4243-8CAD-47F250F15314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DA25B211-C362-4D2A-BD4C-C9BE3F6DF3D1}" srcId="{495895CA-C2C0-4CE6-9EFE-79D613401167}" destId="{7B646646-9785-473C-BDFB-7B9E412B042A}" srcOrd="2" destOrd="0" parTransId="{57ABF139-1B9E-45A6-836F-382889CF53AA}" sibTransId="{BBF0B366-4950-4DAE-A206-6F9E2EC59588}"/>
    <dgm:cxn modelId="{8CF1661F-DC0C-4D86-B66C-65B5BF9CB9DB}" srcId="{495895CA-C2C0-4CE6-9EFE-79D613401167}" destId="{4605A9C7-AC26-43A6-9EED-7ACEE4E1D801}" srcOrd="0" destOrd="0" parTransId="{B0CDA94A-EF06-4D35-BF82-0AEE49398760}" sibTransId="{103B2BAA-5AA0-4AD3-89F8-88FD72B6863A}"/>
    <dgm:cxn modelId="{88D93840-0EBE-49A6-AF06-8261114F3DDB}" srcId="{495895CA-C2C0-4CE6-9EFE-79D613401167}" destId="{0DA3F606-C7E9-4FC4-8AB5-7ECFE6B814B7}" srcOrd="1" destOrd="0" parTransId="{C83B5FAD-ED3E-48B0-9663-B4EDB3BE0535}" sibTransId="{7BD9E658-ED4B-48BB-8ADF-5B96E1B92A00}"/>
    <dgm:cxn modelId="{3E811664-E10D-42F0-8B8E-C6238E2D0DEE}" srcId="{495895CA-C2C0-4CE6-9EFE-79D613401167}" destId="{64B0EAB8-CE4C-4243-8CAD-47F250F15314}" srcOrd="3" destOrd="0" parTransId="{D930186F-3D27-4B5D-9F47-9E975ABAF6B3}" sibTransId="{8460C07F-CD26-4B21-A44D-C6D02F0304C4}"/>
    <dgm:cxn modelId="{6C7F806A-4EDC-433D-9829-AB083D0CA335}" type="presOf" srcId="{0DA3F606-C7E9-4FC4-8AB5-7ECFE6B814B7}" destId="{716A6E2E-4555-4EEF-B3A2-82F345E495F9}" srcOrd="0" destOrd="0" presId="urn:microsoft.com/office/officeart/2018/2/layout/IconVerticalSolidList"/>
    <dgm:cxn modelId="{EC7B5F5A-18B8-46DC-A9B3-80BE1131D443}" type="presOf" srcId="{4605A9C7-AC26-43A6-9EED-7ACEE4E1D801}" destId="{B9D0904B-D067-4C7E-BDB6-E98224CB4869}" srcOrd="0" destOrd="0" presId="urn:microsoft.com/office/officeart/2018/2/layout/IconVerticalSolidList"/>
    <dgm:cxn modelId="{417A5698-75A0-41E6-ABE2-FB1BACBCF72B}" type="presOf" srcId="{7B646646-9785-473C-BDFB-7B9E412B042A}" destId="{2ABE4F0C-DF13-4754-AB60-ACD358616392}" srcOrd="0" destOrd="0" presId="urn:microsoft.com/office/officeart/2018/2/layout/IconVerticalSolidList"/>
    <dgm:cxn modelId="{AEDD5F9B-3894-40B0-BF3C-9ED5355C2F55}" type="presOf" srcId="{495895CA-C2C0-4CE6-9EFE-79D613401167}" destId="{63B60198-6885-4642-8100-0D9D26E260B6}" srcOrd="0" destOrd="0" presId="urn:microsoft.com/office/officeart/2018/2/layout/IconVerticalSolidList"/>
    <dgm:cxn modelId="{2781E8AE-494A-46C1-AE9E-F75BBE7F1AEB}" type="presOf" srcId="{64B0EAB8-CE4C-4243-8CAD-47F250F15314}" destId="{22E09221-201F-4754-8AFE-9BE134CEE961}" srcOrd="0" destOrd="0" presId="urn:microsoft.com/office/officeart/2018/2/layout/IconVerticalSolidList"/>
    <dgm:cxn modelId="{C6091798-8596-42BE-86EF-15C6EEBE8E55}" type="presParOf" srcId="{63B60198-6885-4642-8100-0D9D26E260B6}" destId="{2AA06FEF-B769-4D59-BEF1-4DF50E819996}" srcOrd="0" destOrd="0" presId="urn:microsoft.com/office/officeart/2018/2/layout/IconVerticalSolidList"/>
    <dgm:cxn modelId="{7843AA99-7934-4789-B748-F8A2EDF89587}" type="presParOf" srcId="{2AA06FEF-B769-4D59-BEF1-4DF50E819996}" destId="{C5B944C0-36A6-459B-94D4-5CBCD22ACE9B}" srcOrd="0" destOrd="0" presId="urn:microsoft.com/office/officeart/2018/2/layout/IconVerticalSolidList"/>
    <dgm:cxn modelId="{C8999A91-4885-4F70-BC3E-0EC5EE246E95}" type="presParOf" srcId="{2AA06FEF-B769-4D59-BEF1-4DF50E819996}" destId="{FAF6E31D-14A0-458E-BE65-92B196A3A097}" srcOrd="1" destOrd="0" presId="urn:microsoft.com/office/officeart/2018/2/layout/IconVerticalSolidList"/>
    <dgm:cxn modelId="{BCE0CDF1-1622-4A4E-956F-41C9D3938D58}" type="presParOf" srcId="{2AA06FEF-B769-4D59-BEF1-4DF50E819996}" destId="{540AAA49-BBFC-41B6-B41C-CFE6F11936DB}" srcOrd="2" destOrd="0" presId="urn:microsoft.com/office/officeart/2018/2/layout/IconVerticalSolidList"/>
    <dgm:cxn modelId="{A233EF70-C302-4A66-8DD0-9836C2FDEB5B}" type="presParOf" srcId="{2AA06FEF-B769-4D59-BEF1-4DF50E819996}" destId="{B9D0904B-D067-4C7E-BDB6-E98224CB4869}" srcOrd="3" destOrd="0" presId="urn:microsoft.com/office/officeart/2018/2/layout/IconVerticalSolidList"/>
    <dgm:cxn modelId="{F072CA2E-C503-4C08-8F29-CFDC0C9B6E5D}" type="presParOf" srcId="{63B60198-6885-4642-8100-0D9D26E260B6}" destId="{B427250E-8D3B-4E8A-B156-A7E1A9427E66}" srcOrd="1" destOrd="0" presId="urn:microsoft.com/office/officeart/2018/2/layout/IconVerticalSolidList"/>
    <dgm:cxn modelId="{AB233561-98BA-4CD8-895C-A11786377AF4}" type="presParOf" srcId="{63B60198-6885-4642-8100-0D9D26E260B6}" destId="{9AB5F73D-43F1-4D64-B15F-138F11360D63}" srcOrd="2" destOrd="0" presId="urn:microsoft.com/office/officeart/2018/2/layout/IconVerticalSolidList"/>
    <dgm:cxn modelId="{D93AEA73-BDF1-4E04-9768-D575C4209BF4}" type="presParOf" srcId="{9AB5F73D-43F1-4D64-B15F-138F11360D63}" destId="{F2E3EF1D-848F-4CD3-83D8-F2CED45E43FE}" srcOrd="0" destOrd="0" presId="urn:microsoft.com/office/officeart/2018/2/layout/IconVerticalSolidList"/>
    <dgm:cxn modelId="{164577D1-61CE-4DE2-ADF4-1EB9F739ED1C}" type="presParOf" srcId="{9AB5F73D-43F1-4D64-B15F-138F11360D63}" destId="{34F89F28-3D04-4049-BCF3-CE17B6717AD6}" srcOrd="1" destOrd="0" presId="urn:microsoft.com/office/officeart/2018/2/layout/IconVerticalSolidList"/>
    <dgm:cxn modelId="{0EF0302B-9B12-4F83-AC40-66D72F3F9EF3}" type="presParOf" srcId="{9AB5F73D-43F1-4D64-B15F-138F11360D63}" destId="{368E367B-1F7E-47BA-87B3-D8F9FB1FA63E}" srcOrd="2" destOrd="0" presId="urn:microsoft.com/office/officeart/2018/2/layout/IconVerticalSolidList"/>
    <dgm:cxn modelId="{19427ECB-413D-4D1A-A338-2A33B5F3D018}" type="presParOf" srcId="{9AB5F73D-43F1-4D64-B15F-138F11360D63}" destId="{716A6E2E-4555-4EEF-B3A2-82F345E495F9}" srcOrd="3" destOrd="0" presId="urn:microsoft.com/office/officeart/2018/2/layout/IconVerticalSolidList"/>
    <dgm:cxn modelId="{B04377F7-8865-4159-9D89-691D701E85A5}" type="presParOf" srcId="{63B60198-6885-4642-8100-0D9D26E260B6}" destId="{26DD4F18-B649-476B-AAF3-D866539B8E03}" srcOrd="3" destOrd="0" presId="urn:microsoft.com/office/officeart/2018/2/layout/IconVerticalSolidList"/>
    <dgm:cxn modelId="{A45AAC1E-8767-4D8A-9679-5C3B5FD6E4C0}" type="presParOf" srcId="{63B60198-6885-4642-8100-0D9D26E260B6}" destId="{81E2E6A5-5926-49B7-B00D-F696B8385943}" srcOrd="4" destOrd="0" presId="urn:microsoft.com/office/officeart/2018/2/layout/IconVerticalSolidList"/>
    <dgm:cxn modelId="{957B168F-6516-4608-A98F-602D2CF0645F}" type="presParOf" srcId="{81E2E6A5-5926-49B7-B00D-F696B8385943}" destId="{1A48A055-9BA0-4EE7-A892-36DA1D1A2BDA}" srcOrd="0" destOrd="0" presId="urn:microsoft.com/office/officeart/2018/2/layout/IconVerticalSolidList"/>
    <dgm:cxn modelId="{549683BA-005B-46FC-B028-D97BB0880327}" type="presParOf" srcId="{81E2E6A5-5926-49B7-B00D-F696B8385943}" destId="{2DC206EC-E032-460D-901F-33786208182B}" srcOrd="1" destOrd="0" presId="urn:microsoft.com/office/officeart/2018/2/layout/IconVerticalSolidList"/>
    <dgm:cxn modelId="{564E5A97-2C54-4F66-9BDD-54EFFE157D8C}" type="presParOf" srcId="{81E2E6A5-5926-49B7-B00D-F696B8385943}" destId="{8116F35B-45A1-47F2-94EB-43BCD694B228}" srcOrd="2" destOrd="0" presId="urn:microsoft.com/office/officeart/2018/2/layout/IconVerticalSolidList"/>
    <dgm:cxn modelId="{17794EE3-3F4C-424D-9063-70300562EBAB}" type="presParOf" srcId="{81E2E6A5-5926-49B7-B00D-F696B8385943}" destId="{2ABE4F0C-DF13-4754-AB60-ACD358616392}" srcOrd="3" destOrd="0" presId="urn:microsoft.com/office/officeart/2018/2/layout/IconVerticalSolidList"/>
    <dgm:cxn modelId="{2DB537A0-2B78-43B5-8EB7-90DD8D575EBC}" type="presParOf" srcId="{63B60198-6885-4642-8100-0D9D26E260B6}" destId="{BDAEC1EC-FC11-466E-9ACC-EB5C08B4A1D1}" srcOrd="5" destOrd="0" presId="urn:microsoft.com/office/officeart/2018/2/layout/IconVerticalSolidList"/>
    <dgm:cxn modelId="{406969B1-01DB-4D60-A9B8-2C7B1793A654}" type="presParOf" srcId="{63B60198-6885-4642-8100-0D9D26E260B6}" destId="{19269727-3950-4A00-98FB-98E3A31FC5F9}" srcOrd="6" destOrd="0" presId="urn:microsoft.com/office/officeart/2018/2/layout/IconVerticalSolidList"/>
    <dgm:cxn modelId="{81E3E924-DD13-4BB6-B55D-38EFB4D6682B}" type="presParOf" srcId="{19269727-3950-4A00-98FB-98E3A31FC5F9}" destId="{55B2214A-3DF6-485A-B48F-DFEB6B28D4BF}" srcOrd="0" destOrd="0" presId="urn:microsoft.com/office/officeart/2018/2/layout/IconVerticalSolidList"/>
    <dgm:cxn modelId="{C679D845-8F17-4F68-9091-E106CB874BB4}" type="presParOf" srcId="{19269727-3950-4A00-98FB-98E3A31FC5F9}" destId="{D102BB90-3DB9-41FF-87C6-37F37CB1337E}" srcOrd="1" destOrd="0" presId="urn:microsoft.com/office/officeart/2018/2/layout/IconVerticalSolidList"/>
    <dgm:cxn modelId="{3E340AEF-44C6-475D-B597-EE4012C9ADB6}" type="presParOf" srcId="{19269727-3950-4A00-98FB-98E3A31FC5F9}" destId="{A222E7C5-2F75-4559-9AEB-D786FCF81031}" srcOrd="2" destOrd="0" presId="urn:microsoft.com/office/officeart/2018/2/layout/IconVerticalSolidList"/>
    <dgm:cxn modelId="{C463C47E-53EA-42DC-9F5A-B0E3567C2ECA}" type="presParOf" srcId="{19269727-3950-4A00-98FB-98E3A31FC5F9}" destId="{22E09221-201F-4754-8AFE-9BE134CEE96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2F21136-CB10-4C97-B525-F8E174CDA02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09CCCF76-C05C-4017-B8E0-3EECFFF92FB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+mj-lt"/>
            </a:rPr>
            <a:t>Day by day, after school for a quick chat</a:t>
          </a:r>
          <a:endParaRPr lang="en-US">
            <a:latin typeface="+mj-lt"/>
          </a:endParaRPr>
        </a:p>
      </dgm:t>
    </dgm:pt>
    <dgm:pt modelId="{1232C101-9594-45B8-A390-9DB2161EB2EC}" type="parTrans" cxnId="{BD2CCC40-D692-4102-A642-77E19C7FF08B}">
      <dgm:prSet/>
      <dgm:spPr/>
      <dgm:t>
        <a:bodyPr/>
        <a:lstStyle/>
        <a:p>
          <a:endParaRPr lang="en-US"/>
        </a:p>
      </dgm:t>
    </dgm:pt>
    <dgm:pt modelId="{B4E4D319-16ED-4ED9-B8B0-BD00C50827D5}" type="sibTrans" cxnId="{BD2CCC40-D692-4102-A642-77E19C7FF08B}">
      <dgm:prSet/>
      <dgm:spPr/>
      <dgm:t>
        <a:bodyPr/>
        <a:lstStyle/>
        <a:p>
          <a:endParaRPr lang="en-US"/>
        </a:p>
      </dgm:t>
    </dgm:pt>
    <dgm:pt modelId="{4852D3D2-F390-43B7-93AD-334D74FFEEC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+mj-lt"/>
            </a:rPr>
            <a:t>Email: </a:t>
          </a:r>
          <a:r>
            <a:rPr lang="en-GB" b="0" i="0" dirty="0">
              <a:latin typeface="+mj-lt"/>
            </a:rPr>
            <a:t>Y6Teacher@ash-grange.surrey.sch.uk</a:t>
          </a:r>
        </a:p>
      </dgm:t>
    </dgm:pt>
    <dgm:pt modelId="{CAE77176-F41B-4006-93D5-706AA7CEF103}" type="parTrans" cxnId="{9876C3B4-2190-401E-A0EB-101F67FA7246}">
      <dgm:prSet/>
      <dgm:spPr/>
      <dgm:t>
        <a:bodyPr/>
        <a:lstStyle/>
        <a:p>
          <a:endParaRPr lang="en-US"/>
        </a:p>
      </dgm:t>
    </dgm:pt>
    <dgm:pt modelId="{E42E2BFA-E400-41E3-897A-C26A5E9204D9}" type="sibTrans" cxnId="{9876C3B4-2190-401E-A0EB-101F67FA7246}">
      <dgm:prSet/>
      <dgm:spPr/>
      <dgm:t>
        <a:bodyPr/>
        <a:lstStyle/>
        <a:p>
          <a:endParaRPr lang="en-US"/>
        </a:p>
      </dgm:t>
    </dgm:pt>
    <dgm:pt modelId="{C1886AB3-5897-4E92-8E3C-4F023D229C5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+mj-lt"/>
            </a:rPr>
            <a:t>Updates through Marvellous Me</a:t>
          </a:r>
        </a:p>
      </dgm:t>
    </dgm:pt>
    <dgm:pt modelId="{E297515D-890D-44CB-AB48-3C589182B003}" type="sibTrans" cxnId="{61AC193C-2B86-4A6F-8BDA-F6B7AAAE9D4E}">
      <dgm:prSet/>
      <dgm:spPr/>
      <dgm:t>
        <a:bodyPr/>
        <a:lstStyle/>
        <a:p>
          <a:endParaRPr lang="en-GB"/>
        </a:p>
      </dgm:t>
    </dgm:pt>
    <dgm:pt modelId="{97890A02-324E-491D-828D-43EA397DEC5C}" type="parTrans" cxnId="{61AC193C-2B86-4A6F-8BDA-F6B7AAAE9D4E}">
      <dgm:prSet/>
      <dgm:spPr/>
      <dgm:t>
        <a:bodyPr/>
        <a:lstStyle/>
        <a:p>
          <a:endParaRPr lang="en-GB"/>
        </a:p>
      </dgm:t>
    </dgm:pt>
    <dgm:pt modelId="{4D6B3694-6A83-4916-BDF5-1B76236DC7B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+mj-lt"/>
            </a:rPr>
            <a:t>Book a mutually convenient appointment through the office</a:t>
          </a:r>
          <a:endParaRPr lang="en-US">
            <a:latin typeface="+mj-lt"/>
          </a:endParaRPr>
        </a:p>
      </dgm:t>
    </dgm:pt>
    <dgm:pt modelId="{D095F517-EE48-4550-A913-23ED8C2C8594}" type="sibTrans" cxnId="{7C5F4EBD-D3FD-4CE5-819D-AB5A0EBDCF70}">
      <dgm:prSet/>
      <dgm:spPr/>
      <dgm:t>
        <a:bodyPr/>
        <a:lstStyle/>
        <a:p>
          <a:endParaRPr lang="en-US"/>
        </a:p>
      </dgm:t>
    </dgm:pt>
    <dgm:pt modelId="{9EC147C4-F3CE-44C3-8AF1-F5D1538F1633}" type="parTrans" cxnId="{7C5F4EBD-D3FD-4CE5-819D-AB5A0EBDCF70}">
      <dgm:prSet/>
      <dgm:spPr/>
      <dgm:t>
        <a:bodyPr/>
        <a:lstStyle/>
        <a:p>
          <a:endParaRPr lang="en-US"/>
        </a:p>
      </dgm:t>
    </dgm:pt>
    <dgm:pt modelId="{32249857-053F-4BF2-BE02-6F547474CF5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+mj-lt"/>
            </a:rPr>
            <a:t>Progress meetings</a:t>
          </a:r>
          <a:endParaRPr lang="en-US">
            <a:latin typeface="+mj-lt"/>
          </a:endParaRPr>
        </a:p>
      </dgm:t>
    </dgm:pt>
    <dgm:pt modelId="{BB91EDB2-1481-48B1-BB16-D3AFBC49CA8D}" type="sibTrans" cxnId="{DBE5ACE3-44A7-401E-9BEF-D412088F5981}">
      <dgm:prSet/>
      <dgm:spPr/>
      <dgm:t>
        <a:bodyPr/>
        <a:lstStyle/>
        <a:p>
          <a:endParaRPr lang="en-US"/>
        </a:p>
      </dgm:t>
    </dgm:pt>
    <dgm:pt modelId="{C02FDFE5-8E52-4BCE-A3EB-90EA2DAD7E64}" type="parTrans" cxnId="{DBE5ACE3-44A7-401E-9BEF-D412088F5981}">
      <dgm:prSet/>
      <dgm:spPr/>
      <dgm:t>
        <a:bodyPr/>
        <a:lstStyle/>
        <a:p>
          <a:endParaRPr lang="en-US"/>
        </a:p>
      </dgm:t>
    </dgm:pt>
    <dgm:pt modelId="{750CE0A3-9437-403B-A34A-D613655F5FD9}" type="pres">
      <dgm:prSet presAssocID="{C2F21136-CB10-4C97-B525-F8E174CDA023}" presName="root" presStyleCnt="0">
        <dgm:presLayoutVars>
          <dgm:dir/>
          <dgm:resizeHandles val="exact"/>
        </dgm:presLayoutVars>
      </dgm:prSet>
      <dgm:spPr/>
    </dgm:pt>
    <dgm:pt modelId="{1940E0CD-F9A6-4601-9B51-A8BA02242D5B}" type="pres">
      <dgm:prSet presAssocID="{09CCCF76-C05C-4017-B8E0-3EECFFF92FBB}" presName="compNode" presStyleCnt="0"/>
      <dgm:spPr/>
    </dgm:pt>
    <dgm:pt modelId="{5165F760-E1FC-4E9A-93F2-7ED5E2C038A2}" type="pres">
      <dgm:prSet presAssocID="{09CCCF76-C05C-4017-B8E0-3EECFFF92FBB}" presName="bgRect" presStyleLbl="bgShp" presStyleIdx="0" presStyleCnt="5"/>
      <dgm:spPr/>
    </dgm:pt>
    <dgm:pt modelId="{9EBAC45E-D03F-4064-80E7-5E2778259A19}" type="pres">
      <dgm:prSet presAssocID="{09CCCF76-C05C-4017-B8E0-3EECFFF92FBB}" presName="iconRect" presStyleLbl="node1" presStyleIdx="0" presStyleCnt="5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3F3BC972-664C-428E-BD0C-2BE82102C4B4}" type="pres">
      <dgm:prSet presAssocID="{09CCCF76-C05C-4017-B8E0-3EECFFF92FBB}" presName="spaceRect" presStyleCnt="0"/>
      <dgm:spPr/>
    </dgm:pt>
    <dgm:pt modelId="{D9F5B8CC-CE93-4987-BAC9-7396B387E174}" type="pres">
      <dgm:prSet presAssocID="{09CCCF76-C05C-4017-B8E0-3EECFFF92FBB}" presName="parTx" presStyleLbl="revTx" presStyleIdx="0" presStyleCnt="5">
        <dgm:presLayoutVars>
          <dgm:chMax val="0"/>
          <dgm:chPref val="0"/>
        </dgm:presLayoutVars>
      </dgm:prSet>
      <dgm:spPr/>
    </dgm:pt>
    <dgm:pt modelId="{C3EC9D7C-1DA8-46BE-B86B-11E616A51F67}" type="pres">
      <dgm:prSet presAssocID="{B4E4D319-16ED-4ED9-B8B0-BD00C50827D5}" presName="sibTrans" presStyleCnt="0"/>
      <dgm:spPr/>
    </dgm:pt>
    <dgm:pt modelId="{2C9FDE56-6002-4459-9946-26B71FA03458}" type="pres">
      <dgm:prSet presAssocID="{32249857-053F-4BF2-BE02-6F547474CF59}" presName="compNode" presStyleCnt="0"/>
      <dgm:spPr/>
    </dgm:pt>
    <dgm:pt modelId="{8CDB6414-37BA-4C31-9BF6-0726DA9B594A}" type="pres">
      <dgm:prSet presAssocID="{32249857-053F-4BF2-BE02-6F547474CF59}" presName="bgRect" presStyleLbl="bgShp" presStyleIdx="1" presStyleCnt="5" custLinFactNeighborX="7432" custLinFactNeighborY="-2888"/>
      <dgm:spPr/>
    </dgm:pt>
    <dgm:pt modelId="{493BB4BF-CD71-426C-909E-757ED10563C3}" type="pres">
      <dgm:prSet presAssocID="{32249857-053F-4BF2-BE02-6F547474CF59}" presName="iconRect" presStyleLbl="node1" presStyleIdx="1" presStyleCnt="5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C168D505-688A-4CDB-A804-32B5CFCD9F05}" type="pres">
      <dgm:prSet presAssocID="{32249857-053F-4BF2-BE02-6F547474CF59}" presName="spaceRect" presStyleCnt="0"/>
      <dgm:spPr/>
    </dgm:pt>
    <dgm:pt modelId="{BF9EF78D-C6A1-4EBE-B0D8-28AD6BDE6D0F}" type="pres">
      <dgm:prSet presAssocID="{32249857-053F-4BF2-BE02-6F547474CF59}" presName="parTx" presStyleLbl="revTx" presStyleIdx="1" presStyleCnt="5">
        <dgm:presLayoutVars>
          <dgm:chMax val="0"/>
          <dgm:chPref val="0"/>
        </dgm:presLayoutVars>
      </dgm:prSet>
      <dgm:spPr/>
    </dgm:pt>
    <dgm:pt modelId="{128CE05A-920C-434B-A2B6-BBB5E5355EDF}" type="pres">
      <dgm:prSet presAssocID="{BB91EDB2-1481-48B1-BB16-D3AFBC49CA8D}" presName="sibTrans" presStyleCnt="0"/>
      <dgm:spPr/>
    </dgm:pt>
    <dgm:pt modelId="{B255AA6D-38E1-4D9E-B239-A4D58D253AB1}" type="pres">
      <dgm:prSet presAssocID="{4D6B3694-6A83-4916-BDF5-1B76236DC7BE}" presName="compNode" presStyleCnt="0"/>
      <dgm:spPr/>
    </dgm:pt>
    <dgm:pt modelId="{97132DDB-2BCA-47D8-AA02-20227DBA6911}" type="pres">
      <dgm:prSet presAssocID="{4D6B3694-6A83-4916-BDF5-1B76236DC7BE}" presName="bgRect" presStyleLbl="bgShp" presStyleIdx="2" presStyleCnt="5"/>
      <dgm:spPr/>
    </dgm:pt>
    <dgm:pt modelId="{FBAA842F-D570-4D0E-B4D3-8970878AF892}" type="pres">
      <dgm:prSet presAssocID="{4D6B3694-6A83-4916-BDF5-1B76236DC7BE}" presName="iconRect" presStyleLbl="node1" presStyleIdx="2" presStyleCnt="5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pler"/>
        </a:ext>
      </dgm:extLst>
    </dgm:pt>
    <dgm:pt modelId="{EDF96CA4-580E-49B0-8B33-CC4FDC549338}" type="pres">
      <dgm:prSet presAssocID="{4D6B3694-6A83-4916-BDF5-1B76236DC7BE}" presName="spaceRect" presStyleCnt="0"/>
      <dgm:spPr/>
    </dgm:pt>
    <dgm:pt modelId="{200845A4-05E7-49CD-999F-2643296AC3CE}" type="pres">
      <dgm:prSet presAssocID="{4D6B3694-6A83-4916-BDF5-1B76236DC7BE}" presName="parTx" presStyleLbl="revTx" presStyleIdx="2" presStyleCnt="5">
        <dgm:presLayoutVars>
          <dgm:chMax val="0"/>
          <dgm:chPref val="0"/>
        </dgm:presLayoutVars>
      </dgm:prSet>
      <dgm:spPr/>
    </dgm:pt>
    <dgm:pt modelId="{A231B4A3-C314-495C-A4BF-7E3F6C966B71}" type="pres">
      <dgm:prSet presAssocID="{D095F517-EE48-4550-A913-23ED8C2C8594}" presName="sibTrans" presStyleCnt="0"/>
      <dgm:spPr/>
    </dgm:pt>
    <dgm:pt modelId="{0688D7C0-774E-423E-83ED-8C2AB8C20710}" type="pres">
      <dgm:prSet presAssocID="{C1886AB3-5897-4E92-8E3C-4F023D229C50}" presName="compNode" presStyleCnt="0"/>
      <dgm:spPr/>
    </dgm:pt>
    <dgm:pt modelId="{EBF36444-B064-448D-8CEA-0EE5D7BE877C}" type="pres">
      <dgm:prSet presAssocID="{C1886AB3-5897-4E92-8E3C-4F023D229C50}" presName="bgRect" presStyleLbl="bgShp" presStyleIdx="3" presStyleCnt="5"/>
      <dgm:spPr/>
    </dgm:pt>
    <dgm:pt modelId="{E6DC7608-0E84-498A-BC7E-28C6CE755791}" type="pres">
      <dgm:prSet presAssocID="{C1886AB3-5897-4E92-8E3C-4F023D229C50}" presName="iconRect" presStyleLbl="node1" presStyleIdx="3" presStyleCnt="5"/>
      <dgm:spPr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art Phone"/>
        </a:ext>
      </dgm:extLst>
    </dgm:pt>
    <dgm:pt modelId="{2B1D284D-680D-4E6F-8F4E-0939E5B358D3}" type="pres">
      <dgm:prSet presAssocID="{C1886AB3-5897-4E92-8E3C-4F023D229C50}" presName="spaceRect" presStyleCnt="0"/>
      <dgm:spPr/>
    </dgm:pt>
    <dgm:pt modelId="{087E8682-951F-4127-A924-1EE7411B4562}" type="pres">
      <dgm:prSet presAssocID="{C1886AB3-5897-4E92-8E3C-4F023D229C50}" presName="parTx" presStyleLbl="revTx" presStyleIdx="3" presStyleCnt="5">
        <dgm:presLayoutVars>
          <dgm:chMax val="0"/>
          <dgm:chPref val="0"/>
        </dgm:presLayoutVars>
      </dgm:prSet>
      <dgm:spPr/>
    </dgm:pt>
    <dgm:pt modelId="{7143857A-2C90-4C09-9242-A5CFA65D36CB}" type="pres">
      <dgm:prSet presAssocID="{E297515D-890D-44CB-AB48-3C589182B003}" presName="sibTrans" presStyleCnt="0"/>
      <dgm:spPr/>
    </dgm:pt>
    <dgm:pt modelId="{FDA3551E-17F8-4001-8A32-8718D7228A1C}" type="pres">
      <dgm:prSet presAssocID="{4852D3D2-F390-43B7-93AD-334D74FFEEC8}" presName="compNode" presStyleCnt="0"/>
      <dgm:spPr/>
    </dgm:pt>
    <dgm:pt modelId="{50ADA7C5-A566-41EF-993C-B0B71C882842}" type="pres">
      <dgm:prSet presAssocID="{4852D3D2-F390-43B7-93AD-334D74FFEEC8}" presName="bgRect" presStyleLbl="bgShp" presStyleIdx="4" presStyleCnt="5"/>
      <dgm:spPr/>
    </dgm:pt>
    <dgm:pt modelId="{213EAE3F-9514-4D9D-A5D1-198638368A23}" type="pres">
      <dgm:prSet presAssocID="{4852D3D2-F390-43B7-93AD-334D74FFEEC8}" presName="iconRect" presStyleLbl="node1" presStyleIdx="4" presStyleCnt="5"/>
      <dgm:spPr>
        <a:blipFill rotWithShape="1">
          <a:blip xmlns:r="http://schemas.openxmlformats.org/officeDocument/2006/relationships" r:embed="rId5"/>
          <a:stretch>
            <a:fillRect/>
          </a:stretch>
        </a:blipFill>
        <a:ln>
          <a:noFill/>
        </a:ln>
      </dgm:spPr>
    </dgm:pt>
    <dgm:pt modelId="{9216E7D1-076D-49BA-8DCE-09CC961A041A}" type="pres">
      <dgm:prSet presAssocID="{4852D3D2-F390-43B7-93AD-334D74FFEEC8}" presName="spaceRect" presStyleCnt="0"/>
      <dgm:spPr/>
    </dgm:pt>
    <dgm:pt modelId="{67EC59BC-A329-40BF-A24A-C58E7A7477BE}" type="pres">
      <dgm:prSet presAssocID="{4852D3D2-F390-43B7-93AD-334D74FFEEC8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563F3404-BE65-49C0-AD1F-5069DF27B61F}" type="presOf" srcId="{C1886AB3-5897-4E92-8E3C-4F023D229C50}" destId="{087E8682-951F-4127-A924-1EE7411B4562}" srcOrd="0" destOrd="0" presId="urn:microsoft.com/office/officeart/2018/2/layout/IconVerticalSolidList"/>
    <dgm:cxn modelId="{6DA22B2A-9E82-44E4-94FA-68B2B5A9BC26}" type="presOf" srcId="{4D6B3694-6A83-4916-BDF5-1B76236DC7BE}" destId="{200845A4-05E7-49CD-999F-2643296AC3CE}" srcOrd="0" destOrd="0" presId="urn:microsoft.com/office/officeart/2018/2/layout/IconVerticalSolidList"/>
    <dgm:cxn modelId="{37D0D533-7C29-4043-9E1C-4BB76046E64B}" type="presOf" srcId="{4852D3D2-F390-43B7-93AD-334D74FFEEC8}" destId="{67EC59BC-A329-40BF-A24A-C58E7A7477BE}" srcOrd="0" destOrd="0" presId="urn:microsoft.com/office/officeart/2018/2/layout/IconVerticalSolidList"/>
    <dgm:cxn modelId="{61AC193C-2B86-4A6F-8BDA-F6B7AAAE9D4E}" srcId="{C2F21136-CB10-4C97-B525-F8E174CDA023}" destId="{C1886AB3-5897-4E92-8E3C-4F023D229C50}" srcOrd="3" destOrd="0" parTransId="{97890A02-324E-491D-828D-43EA397DEC5C}" sibTransId="{E297515D-890D-44CB-AB48-3C589182B003}"/>
    <dgm:cxn modelId="{BD2CCC40-D692-4102-A642-77E19C7FF08B}" srcId="{C2F21136-CB10-4C97-B525-F8E174CDA023}" destId="{09CCCF76-C05C-4017-B8E0-3EECFFF92FBB}" srcOrd="0" destOrd="0" parTransId="{1232C101-9594-45B8-A390-9DB2161EB2EC}" sibTransId="{B4E4D319-16ED-4ED9-B8B0-BD00C50827D5}"/>
    <dgm:cxn modelId="{9C9CAF58-4AAB-4C39-AEFD-9BACC9745AD5}" type="presOf" srcId="{C2F21136-CB10-4C97-B525-F8E174CDA023}" destId="{750CE0A3-9437-403B-A34A-D613655F5FD9}" srcOrd="0" destOrd="0" presId="urn:microsoft.com/office/officeart/2018/2/layout/IconVerticalSolidList"/>
    <dgm:cxn modelId="{9876C3B4-2190-401E-A0EB-101F67FA7246}" srcId="{C2F21136-CB10-4C97-B525-F8E174CDA023}" destId="{4852D3D2-F390-43B7-93AD-334D74FFEEC8}" srcOrd="4" destOrd="0" parTransId="{CAE77176-F41B-4006-93D5-706AA7CEF103}" sibTransId="{E42E2BFA-E400-41E3-897A-C26A5E9204D9}"/>
    <dgm:cxn modelId="{7C5F4EBD-D3FD-4CE5-819D-AB5A0EBDCF70}" srcId="{C2F21136-CB10-4C97-B525-F8E174CDA023}" destId="{4D6B3694-6A83-4916-BDF5-1B76236DC7BE}" srcOrd="2" destOrd="0" parTransId="{9EC147C4-F3CE-44C3-8AF1-F5D1538F1633}" sibTransId="{D095F517-EE48-4550-A913-23ED8C2C8594}"/>
    <dgm:cxn modelId="{92B1A6D0-77AB-4D80-9DB1-CE7E88E63FD3}" type="presOf" srcId="{09CCCF76-C05C-4017-B8E0-3EECFFF92FBB}" destId="{D9F5B8CC-CE93-4987-BAC9-7396B387E174}" srcOrd="0" destOrd="0" presId="urn:microsoft.com/office/officeart/2018/2/layout/IconVerticalSolidList"/>
    <dgm:cxn modelId="{DBE5ACE3-44A7-401E-9BEF-D412088F5981}" srcId="{C2F21136-CB10-4C97-B525-F8E174CDA023}" destId="{32249857-053F-4BF2-BE02-6F547474CF59}" srcOrd="1" destOrd="0" parTransId="{C02FDFE5-8E52-4BCE-A3EB-90EA2DAD7E64}" sibTransId="{BB91EDB2-1481-48B1-BB16-D3AFBC49CA8D}"/>
    <dgm:cxn modelId="{D1FA16F3-9F89-42C7-B7C2-17A4164930E9}" type="presOf" srcId="{32249857-053F-4BF2-BE02-6F547474CF59}" destId="{BF9EF78D-C6A1-4EBE-B0D8-28AD6BDE6D0F}" srcOrd="0" destOrd="0" presId="urn:microsoft.com/office/officeart/2018/2/layout/IconVerticalSolidList"/>
    <dgm:cxn modelId="{F4F0E2BD-6241-4C9F-AC0C-5C4ADA502ABD}" type="presParOf" srcId="{750CE0A3-9437-403B-A34A-D613655F5FD9}" destId="{1940E0CD-F9A6-4601-9B51-A8BA02242D5B}" srcOrd="0" destOrd="0" presId="urn:microsoft.com/office/officeart/2018/2/layout/IconVerticalSolidList"/>
    <dgm:cxn modelId="{350C8D0D-EDB5-471E-80C6-9760C80305D7}" type="presParOf" srcId="{1940E0CD-F9A6-4601-9B51-A8BA02242D5B}" destId="{5165F760-E1FC-4E9A-93F2-7ED5E2C038A2}" srcOrd="0" destOrd="0" presId="urn:microsoft.com/office/officeart/2018/2/layout/IconVerticalSolidList"/>
    <dgm:cxn modelId="{60011FD9-FA3B-4910-AB54-35A3DA4E9613}" type="presParOf" srcId="{1940E0CD-F9A6-4601-9B51-A8BA02242D5B}" destId="{9EBAC45E-D03F-4064-80E7-5E2778259A19}" srcOrd="1" destOrd="0" presId="urn:microsoft.com/office/officeart/2018/2/layout/IconVerticalSolidList"/>
    <dgm:cxn modelId="{EDD460FC-3693-4F49-99DD-7AF87B261F09}" type="presParOf" srcId="{1940E0CD-F9A6-4601-9B51-A8BA02242D5B}" destId="{3F3BC972-664C-428E-BD0C-2BE82102C4B4}" srcOrd="2" destOrd="0" presId="urn:microsoft.com/office/officeart/2018/2/layout/IconVerticalSolidList"/>
    <dgm:cxn modelId="{19CB70AE-F7F4-4D3E-95CE-C1CE8E2DF632}" type="presParOf" srcId="{1940E0CD-F9A6-4601-9B51-A8BA02242D5B}" destId="{D9F5B8CC-CE93-4987-BAC9-7396B387E174}" srcOrd="3" destOrd="0" presId="urn:microsoft.com/office/officeart/2018/2/layout/IconVerticalSolidList"/>
    <dgm:cxn modelId="{D10A3913-DF5F-40CB-89E8-4C59B0F4845C}" type="presParOf" srcId="{750CE0A3-9437-403B-A34A-D613655F5FD9}" destId="{C3EC9D7C-1DA8-46BE-B86B-11E616A51F67}" srcOrd="1" destOrd="0" presId="urn:microsoft.com/office/officeart/2018/2/layout/IconVerticalSolidList"/>
    <dgm:cxn modelId="{7CE0F3C6-12AB-41E5-942D-30C6EFD6E7C9}" type="presParOf" srcId="{750CE0A3-9437-403B-A34A-D613655F5FD9}" destId="{2C9FDE56-6002-4459-9946-26B71FA03458}" srcOrd="2" destOrd="0" presId="urn:microsoft.com/office/officeart/2018/2/layout/IconVerticalSolidList"/>
    <dgm:cxn modelId="{8D81A06D-B97D-4426-8151-041A4596A606}" type="presParOf" srcId="{2C9FDE56-6002-4459-9946-26B71FA03458}" destId="{8CDB6414-37BA-4C31-9BF6-0726DA9B594A}" srcOrd="0" destOrd="0" presId="urn:microsoft.com/office/officeart/2018/2/layout/IconVerticalSolidList"/>
    <dgm:cxn modelId="{F1519D69-9860-4E3C-A904-0D8C0123AE16}" type="presParOf" srcId="{2C9FDE56-6002-4459-9946-26B71FA03458}" destId="{493BB4BF-CD71-426C-909E-757ED10563C3}" srcOrd="1" destOrd="0" presId="urn:microsoft.com/office/officeart/2018/2/layout/IconVerticalSolidList"/>
    <dgm:cxn modelId="{20CC36D4-FC7A-4B9E-A6B6-AA3172C68017}" type="presParOf" srcId="{2C9FDE56-6002-4459-9946-26B71FA03458}" destId="{C168D505-688A-4CDB-A804-32B5CFCD9F05}" srcOrd="2" destOrd="0" presId="urn:microsoft.com/office/officeart/2018/2/layout/IconVerticalSolidList"/>
    <dgm:cxn modelId="{C2F951B8-508E-4F57-B983-14596D29C3CE}" type="presParOf" srcId="{2C9FDE56-6002-4459-9946-26B71FA03458}" destId="{BF9EF78D-C6A1-4EBE-B0D8-28AD6BDE6D0F}" srcOrd="3" destOrd="0" presId="urn:microsoft.com/office/officeart/2018/2/layout/IconVerticalSolidList"/>
    <dgm:cxn modelId="{946CFAD1-CE2F-4DFF-AA29-C1A90A496BC1}" type="presParOf" srcId="{750CE0A3-9437-403B-A34A-D613655F5FD9}" destId="{128CE05A-920C-434B-A2B6-BBB5E5355EDF}" srcOrd="3" destOrd="0" presId="urn:microsoft.com/office/officeart/2018/2/layout/IconVerticalSolidList"/>
    <dgm:cxn modelId="{9A56C9AD-ED94-4913-B3C0-90B77BA62226}" type="presParOf" srcId="{750CE0A3-9437-403B-A34A-D613655F5FD9}" destId="{B255AA6D-38E1-4D9E-B239-A4D58D253AB1}" srcOrd="4" destOrd="0" presId="urn:microsoft.com/office/officeart/2018/2/layout/IconVerticalSolidList"/>
    <dgm:cxn modelId="{34DD1BBD-E466-4DE6-B55F-52A29D1AEF2C}" type="presParOf" srcId="{B255AA6D-38E1-4D9E-B239-A4D58D253AB1}" destId="{97132DDB-2BCA-47D8-AA02-20227DBA6911}" srcOrd="0" destOrd="0" presId="urn:microsoft.com/office/officeart/2018/2/layout/IconVerticalSolidList"/>
    <dgm:cxn modelId="{4891F442-9050-4D8B-A4C9-4BDF40399FB5}" type="presParOf" srcId="{B255AA6D-38E1-4D9E-B239-A4D58D253AB1}" destId="{FBAA842F-D570-4D0E-B4D3-8970878AF892}" srcOrd="1" destOrd="0" presId="urn:microsoft.com/office/officeart/2018/2/layout/IconVerticalSolidList"/>
    <dgm:cxn modelId="{2D164E66-669B-4A09-A396-71B0B53B03ED}" type="presParOf" srcId="{B255AA6D-38E1-4D9E-B239-A4D58D253AB1}" destId="{EDF96CA4-580E-49B0-8B33-CC4FDC549338}" srcOrd="2" destOrd="0" presId="urn:microsoft.com/office/officeart/2018/2/layout/IconVerticalSolidList"/>
    <dgm:cxn modelId="{DA54AAC2-6EFF-4652-844B-6741469BA122}" type="presParOf" srcId="{B255AA6D-38E1-4D9E-B239-A4D58D253AB1}" destId="{200845A4-05E7-49CD-999F-2643296AC3CE}" srcOrd="3" destOrd="0" presId="urn:microsoft.com/office/officeart/2018/2/layout/IconVerticalSolidList"/>
    <dgm:cxn modelId="{B18BF30B-2F0E-4D4E-B1E7-4D14FC7B47D5}" type="presParOf" srcId="{750CE0A3-9437-403B-A34A-D613655F5FD9}" destId="{A231B4A3-C314-495C-A4BF-7E3F6C966B71}" srcOrd="5" destOrd="0" presId="urn:microsoft.com/office/officeart/2018/2/layout/IconVerticalSolidList"/>
    <dgm:cxn modelId="{667A79F3-90A8-4EC2-B858-9265B1F53697}" type="presParOf" srcId="{750CE0A3-9437-403B-A34A-D613655F5FD9}" destId="{0688D7C0-774E-423E-83ED-8C2AB8C20710}" srcOrd="6" destOrd="0" presId="urn:microsoft.com/office/officeart/2018/2/layout/IconVerticalSolidList"/>
    <dgm:cxn modelId="{E9D5038F-1B5D-4C71-944E-B394C181C8D8}" type="presParOf" srcId="{0688D7C0-774E-423E-83ED-8C2AB8C20710}" destId="{EBF36444-B064-448D-8CEA-0EE5D7BE877C}" srcOrd="0" destOrd="0" presId="urn:microsoft.com/office/officeart/2018/2/layout/IconVerticalSolidList"/>
    <dgm:cxn modelId="{D5768B0C-1ECF-475E-8BB9-56A1E17852C3}" type="presParOf" srcId="{0688D7C0-774E-423E-83ED-8C2AB8C20710}" destId="{E6DC7608-0E84-498A-BC7E-28C6CE755791}" srcOrd="1" destOrd="0" presId="urn:microsoft.com/office/officeart/2018/2/layout/IconVerticalSolidList"/>
    <dgm:cxn modelId="{EA6A5EDA-CFB6-4CA0-B77B-B829E2060C10}" type="presParOf" srcId="{0688D7C0-774E-423E-83ED-8C2AB8C20710}" destId="{2B1D284D-680D-4E6F-8F4E-0939E5B358D3}" srcOrd="2" destOrd="0" presId="urn:microsoft.com/office/officeart/2018/2/layout/IconVerticalSolidList"/>
    <dgm:cxn modelId="{74ECF7EE-FEE5-40B3-81E3-A38BD06F413B}" type="presParOf" srcId="{0688D7C0-774E-423E-83ED-8C2AB8C20710}" destId="{087E8682-951F-4127-A924-1EE7411B4562}" srcOrd="3" destOrd="0" presId="urn:microsoft.com/office/officeart/2018/2/layout/IconVerticalSolidList"/>
    <dgm:cxn modelId="{325DB967-B19D-4305-9779-E2990746942E}" type="presParOf" srcId="{750CE0A3-9437-403B-A34A-D613655F5FD9}" destId="{7143857A-2C90-4C09-9242-A5CFA65D36CB}" srcOrd="7" destOrd="0" presId="urn:microsoft.com/office/officeart/2018/2/layout/IconVerticalSolidList"/>
    <dgm:cxn modelId="{AFF89556-59AD-40C1-B6B5-54D09A7288B8}" type="presParOf" srcId="{750CE0A3-9437-403B-A34A-D613655F5FD9}" destId="{FDA3551E-17F8-4001-8A32-8718D7228A1C}" srcOrd="8" destOrd="0" presId="urn:microsoft.com/office/officeart/2018/2/layout/IconVerticalSolidList"/>
    <dgm:cxn modelId="{01D66738-7A02-4DFC-A34A-544FC0345C60}" type="presParOf" srcId="{FDA3551E-17F8-4001-8A32-8718D7228A1C}" destId="{50ADA7C5-A566-41EF-993C-B0B71C882842}" srcOrd="0" destOrd="0" presId="urn:microsoft.com/office/officeart/2018/2/layout/IconVerticalSolidList"/>
    <dgm:cxn modelId="{D552F572-8EF1-44FD-B96A-0B50FE7AA6FC}" type="presParOf" srcId="{FDA3551E-17F8-4001-8A32-8718D7228A1C}" destId="{213EAE3F-9514-4D9D-A5D1-198638368A23}" srcOrd="1" destOrd="0" presId="urn:microsoft.com/office/officeart/2018/2/layout/IconVerticalSolidList"/>
    <dgm:cxn modelId="{0E428191-1B28-4749-9204-E8F22F693C48}" type="presParOf" srcId="{FDA3551E-17F8-4001-8A32-8718D7228A1C}" destId="{9216E7D1-076D-49BA-8DCE-09CC961A041A}" srcOrd="2" destOrd="0" presId="urn:microsoft.com/office/officeart/2018/2/layout/IconVerticalSolidList"/>
    <dgm:cxn modelId="{7DEAB81E-4382-475D-8AA5-9027C7CA9284}" type="presParOf" srcId="{FDA3551E-17F8-4001-8A32-8718D7228A1C}" destId="{67EC59BC-A329-40BF-A24A-C58E7A7477B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E338C4-7C37-4738-8A28-D6BF385D6F89}">
      <dsp:nvSpPr>
        <dsp:cNvPr id="0" name=""/>
        <dsp:cNvSpPr/>
      </dsp:nvSpPr>
      <dsp:spPr>
        <a:xfrm>
          <a:off x="0" y="706726"/>
          <a:ext cx="10515600" cy="1305763"/>
        </a:xfrm>
        <a:prstGeom prst="roundRect">
          <a:avLst>
            <a:gd name="adj" fmla="val 10000"/>
          </a:avLst>
        </a:prstGeom>
        <a:solidFill>
          <a:srgbClr val="CC99FF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34E39E-03A2-4C47-BD49-E8042726EDFE}">
      <dsp:nvSpPr>
        <dsp:cNvPr id="0" name=""/>
        <dsp:cNvSpPr/>
      </dsp:nvSpPr>
      <dsp:spPr>
        <a:xfrm>
          <a:off x="394993" y="1001085"/>
          <a:ext cx="718169" cy="71816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5B6CC9-2071-4EC8-B210-A3BAB7C7D217}">
      <dsp:nvSpPr>
        <dsp:cNvPr id="0" name=""/>
        <dsp:cNvSpPr/>
      </dsp:nvSpPr>
      <dsp:spPr>
        <a:xfrm>
          <a:off x="1508156" y="707288"/>
          <a:ext cx="9007443" cy="13057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193" tIns="138193" rIns="138193" bIns="138193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+mj-lt"/>
            </a:rPr>
            <a:t>PE on Tuesday. Wear PE kit. </a:t>
          </a:r>
          <a:endParaRPr lang="en-US" sz="2500" kern="1200" dirty="0">
            <a:latin typeface="+mj-lt"/>
          </a:endParaRPr>
        </a:p>
      </dsp:txBody>
      <dsp:txXfrm>
        <a:off x="1508156" y="707288"/>
        <a:ext cx="9007443" cy="1305763"/>
      </dsp:txXfrm>
    </dsp:sp>
    <dsp:sp modelId="{BCE76713-FA21-4A39-AF89-513E27F565D0}">
      <dsp:nvSpPr>
        <dsp:cNvPr id="0" name=""/>
        <dsp:cNvSpPr/>
      </dsp:nvSpPr>
      <dsp:spPr>
        <a:xfrm>
          <a:off x="0" y="2339492"/>
          <a:ext cx="10515600" cy="1305763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722047-5403-4155-B8F8-A22387571113}">
      <dsp:nvSpPr>
        <dsp:cNvPr id="0" name=""/>
        <dsp:cNvSpPr/>
      </dsp:nvSpPr>
      <dsp:spPr>
        <a:xfrm>
          <a:off x="394993" y="2633289"/>
          <a:ext cx="718169" cy="718169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E75EBA-859F-4BC8-8481-A99BB86915E2}">
      <dsp:nvSpPr>
        <dsp:cNvPr id="0" name=""/>
        <dsp:cNvSpPr/>
      </dsp:nvSpPr>
      <dsp:spPr>
        <a:xfrm>
          <a:off x="1508156" y="2339492"/>
          <a:ext cx="9007443" cy="13057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193" tIns="138193" rIns="138193" bIns="138193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+mj-lt"/>
            </a:rPr>
            <a:t>Swimming on Friday. Wear PE kit and bring swim kit. </a:t>
          </a:r>
          <a:endParaRPr lang="en-US" sz="2500" kern="1200" dirty="0">
            <a:latin typeface="+mj-lt"/>
          </a:endParaRPr>
        </a:p>
      </dsp:txBody>
      <dsp:txXfrm>
        <a:off x="1508156" y="2339492"/>
        <a:ext cx="9007443" cy="13057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CC7AB3-0AEC-4C28-B222-6F16EC2B7AFF}">
      <dsp:nvSpPr>
        <dsp:cNvPr id="0" name=""/>
        <dsp:cNvSpPr/>
      </dsp:nvSpPr>
      <dsp:spPr>
        <a:xfrm>
          <a:off x="0" y="956381"/>
          <a:ext cx="6513603" cy="17656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CC5C4D-E8B2-498E-A06D-3AC84A47B548}">
      <dsp:nvSpPr>
        <dsp:cNvPr id="0" name=""/>
        <dsp:cNvSpPr/>
      </dsp:nvSpPr>
      <dsp:spPr>
        <a:xfrm>
          <a:off x="534102" y="1353647"/>
          <a:ext cx="971095" cy="971095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AD560-2E37-48E7-872C-FAFA869E7FAD}">
      <dsp:nvSpPr>
        <dsp:cNvPr id="0" name=""/>
        <dsp:cNvSpPr/>
      </dsp:nvSpPr>
      <dsp:spPr>
        <a:xfrm>
          <a:off x="2039300" y="956381"/>
          <a:ext cx="4474303" cy="17656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862" tIns="186862" rIns="186862" bIns="186862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+mj-lt"/>
              <a:hlinkClick xmlns:r="http://schemas.openxmlformats.org/officeDocument/2006/relationships" r:id="rId2"/>
            </a:rPr>
            <a:t>https://www.ash-grange.surrey.sch.uk/year-6/</a:t>
          </a:r>
          <a:endParaRPr lang="en-US" sz="2100" kern="1200" dirty="0">
            <a:latin typeface="+mj-lt"/>
          </a:endParaRPr>
        </a:p>
      </dsp:txBody>
      <dsp:txXfrm>
        <a:off x="2039300" y="956381"/>
        <a:ext cx="4474303" cy="1765627"/>
      </dsp:txXfrm>
    </dsp:sp>
    <dsp:sp modelId="{24DFD997-71E7-4427-8469-BFE1C367C2D9}">
      <dsp:nvSpPr>
        <dsp:cNvPr id="0" name=""/>
        <dsp:cNvSpPr/>
      </dsp:nvSpPr>
      <dsp:spPr>
        <a:xfrm>
          <a:off x="0" y="3163416"/>
          <a:ext cx="6513603" cy="17656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C14FFE-E572-42A8-A2D5-4C5979D8D5EC}">
      <dsp:nvSpPr>
        <dsp:cNvPr id="0" name=""/>
        <dsp:cNvSpPr/>
      </dsp:nvSpPr>
      <dsp:spPr>
        <a:xfrm>
          <a:off x="534102" y="3560682"/>
          <a:ext cx="971095" cy="971095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8D524A-7A12-470E-B91D-2552E528619C}">
      <dsp:nvSpPr>
        <dsp:cNvPr id="0" name=""/>
        <dsp:cNvSpPr/>
      </dsp:nvSpPr>
      <dsp:spPr>
        <a:xfrm>
          <a:off x="2039300" y="3163416"/>
          <a:ext cx="4474303" cy="17656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862" tIns="186862" rIns="186862" bIns="18686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solidFill>
                <a:srgbClr val="000000"/>
              </a:solidFill>
              <a:latin typeface="+mj-lt"/>
            </a:rPr>
            <a:t>Updates, assembly dates and photographs will be posted on our class page throughout the year!</a:t>
          </a:r>
          <a:endParaRPr lang="en-US" sz="2100" kern="1200" dirty="0">
            <a:latin typeface="+mj-lt"/>
          </a:endParaRPr>
        </a:p>
      </dsp:txBody>
      <dsp:txXfrm>
        <a:off x="2039300" y="3163416"/>
        <a:ext cx="4474303" cy="17656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B944C0-36A6-459B-94D4-5CBCD22ACE9B}">
      <dsp:nvSpPr>
        <dsp:cNvPr id="0" name=""/>
        <dsp:cNvSpPr/>
      </dsp:nvSpPr>
      <dsp:spPr>
        <a:xfrm>
          <a:off x="0" y="4"/>
          <a:ext cx="6263640" cy="91601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F6E31D-14A0-458E-BE65-92B196A3A097}">
      <dsp:nvSpPr>
        <dsp:cNvPr id="0" name=""/>
        <dsp:cNvSpPr/>
      </dsp:nvSpPr>
      <dsp:spPr>
        <a:xfrm>
          <a:off x="277094" y="210403"/>
          <a:ext cx="503807" cy="503807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D0904B-D067-4C7E-BDB6-E98224CB4869}">
      <dsp:nvSpPr>
        <dsp:cNvPr id="0" name=""/>
        <dsp:cNvSpPr/>
      </dsp:nvSpPr>
      <dsp:spPr>
        <a:xfrm>
          <a:off x="1057996" y="4300"/>
          <a:ext cx="5205643" cy="916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5" tIns="96945" rIns="96945" bIns="96945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+mj-lt"/>
            </a:rPr>
            <a:t>Half termly project contributions are voluntary. </a:t>
          </a:r>
          <a:endParaRPr lang="en-US" sz="1600" kern="1200" dirty="0">
            <a:latin typeface="+mj-lt"/>
          </a:endParaRPr>
        </a:p>
      </dsp:txBody>
      <dsp:txXfrm>
        <a:off x="1057996" y="4300"/>
        <a:ext cx="5205643" cy="916014"/>
      </dsp:txXfrm>
    </dsp:sp>
    <dsp:sp modelId="{C12D0932-3077-4C1B-BEDC-D7D8455C4D6A}">
      <dsp:nvSpPr>
        <dsp:cNvPr id="0" name=""/>
        <dsp:cNvSpPr/>
      </dsp:nvSpPr>
      <dsp:spPr>
        <a:xfrm>
          <a:off x="0" y="1107804"/>
          <a:ext cx="6263640" cy="91601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882473-4F09-4CBD-A067-9F8C951737A2}">
      <dsp:nvSpPr>
        <dsp:cNvPr id="0" name=""/>
        <dsp:cNvSpPr/>
      </dsp:nvSpPr>
      <dsp:spPr>
        <a:xfrm>
          <a:off x="277094" y="1355421"/>
          <a:ext cx="503807" cy="503807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E31165-8E61-4252-BF10-24973C0D1CCB}">
      <dsp:nvSpPr>
        <dsp:cNvPr id="0" name=""/>
        <dsp:cNvSpPr/>
      </dsp:nvSpPr>
      <dsp:spPr>
        <a:xfrm>
          <a:off x="1057996" y="1149318"/>
          <a:ext cx="5205643" cy="916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5" tIns="96945" rIns="96945" bIns="96945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+mj-lt"/>
            </a:rPr>
            <a:t>Reading of school reading book and/or a school library book.</a:t>
          </a:r>
        </a:p>
      </dsp:txBody>
      <dsp:txXfrm>
        <a:off x="1057996" y="1149318"/>
        <a:ext cx="5205643" cy="916014"/>
      </dsp:txXfrm>
    </dsp:sp>
    <dsp:sp modelId="{1A48A055-9BA0-4EE7-A892-36DA1D1A2BDA}">
      <dsp:nvSpPr>
        <dsp:cNvPr id="0" name=""/>
        <dsp:cNvSpPr/>
      </dsp:nvSpPr>
      <dsp:spPr>
        <a:xfrm>
          <a:off x="0" y="2294336"/>
          <a:ext cx="6263640" cy="91601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C206EC-E032-460D-901F-33786208182B}">
      <dsp:nvSpPr>
        <dsp:cNvPr id="0" name=""/>
        <dsp:cNvSpPr/>
      </dsp:nvSpPr>
      <dsp:spPr>
        <a:xfrm>
          <a:off x="277094" y="2500440"/>
          <a:ext cx="503807" cy="503807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BE4F0C-DF13-4754-AB60-ACD358616392}">
      <dsp:nvSpPr>
        <dsp:cNvPr id="0" name=""/>
        <dsp:cNvSpPr/>
      </dsp:nvSpPr>
      <dsp:spPr>
        <a:xfrm>
          <a:off x="1057996" y="2294336"/>
          <a:ext cx="5205643" cy="916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5" tIns="96945" rIns="96945" bIns="96945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+mj-lt"/>
            </a:rPr>
            <a:t>Children will have a written </a:t>
          </a:r>
          <a:r>
            <a:rPr lang="en-US" sz="1600" kern="1200" dirty="0" err="1">
              <a:latin typeface="+mj-lt"/>
            </a:rPr>
            <a:t>maths</a:t>
          </a:r>
          <a:r>
            <a:rPr lang="en-US" sz="1600" kern="1200" dirty="0">
              <a:latin typeface="+mj-lt"/>
            </a:rPr>
            <a:t> task. </a:t>
          </a:r>
        </a:p>
      </dsp:txBody>
      <dsp:txXfrm>
        <a:off x="1057996" y="2294336"/>
        <a:ext cx="5205643" cy="916014"/>
      </dsp:txXfrm>
    </dsp:sp>
    <dsp:sp modelId="{F2E3EF1D-848F-4CD3-83D8-F2CED45E43FE}">
      <dsp:nvSpPr>
        <dsp:cNvPr id="0" name=""/>
        <dsp:cNvSpPr/>
      </dsp:nvSpPr>
      <dsp:spPr>
        <a:xfrm>
          <a:off x="0" y="3439354"/>
          <a:ext cx="6263640" cy="91601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F89F28-3D04-4049-BCF3-CE17B6717AD6}">
      <dsp:nvSpPr>
        <dsp:cNvPr id="0" name=""/>
        <dsp:cNvSpPr/>
      </dsp:nvSpPr>
      <dsp:spPr>
        <a:xfrm>
          <a:off x="277094" y="3645458"/>
          <a:ext cx="503807" cy="503807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6A6E2E-4555-4EEF-B3A2-82F345E495F9}">
      <dsp:nvSpPr>
        <dsp:cNvPr id="0" name=""/>
        <dsp:cNvSpPr/>
      </dsp:nvSpPr>
      <dsp:spPr>
        <a:xfrm>
          <a:off x="1057996" y="3439354"/>
          <a:ext cx="5205643" cy="916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5" tIns="96945" rIns="96945" bIns="96945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+mj-lt"/>
            </a:rPr>
            <a:t>Spelling – c</a:t>
          </a:r>
          <a:r>
            <a:rPr lang="en-US" sz="1600" kern="1200" dirty="0">
              <a:solidFill>
                <a:srgbClr val="000000"/>
              </a:solidFill>
              <a:latin typeface="+mj-lt"/>
            </a:rPr>
            <a:t>hildren will complete Spelling homework on Spelling Shed weekly</a:t>
          </a:r>
          <a:r>
            <a:rPr lang="en-US" sz="1600" kern="1200" dirty="0">
              <a:latin typeface="+mj-lt"/>
            </a:rPr>
            <a:t>.</a:t>
          </a:r>
        </a:p>
      </dsp:txBody>
      <dsp:txXfrm>
        <a:off x="1057996" y="3439354"/>
        <a:ext cx="5205643" cy="916014"/>
      </dsp:txXfrm>
    </dsp:sp>
    <dsp:sp modelId="{55B2214A-3DF6-485A-B48F-DFEB6B28D4BF}">
      <dsp:nvSpPr>
        <dsp:cNvPr id="0" name=""/>
        <dsp:cNvSpPr/>
      </dsp:nvSpPr>
      <dsp:spPr>
        <a:xfrm>
          <a:off x="0" y="4588673"/>
          <a:ext cx="6263640" cy="91601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02BB90-3DB9-41FF-87C6-37F37CB1337E}">
      <dsp:nvSpPr>
        <dsp:cNvPr id="0" name=""/>
        <dsp:cNvSpPr/>
      </dsp:nvSpPr>
      <dsp:spPr>
        <a:xfrm>
          <a:off x="277094" y="4790476"/>
          <a:ext cx="503807" cy="503807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E09221-201F-4754-8AFE-9BE134CEE961}">
      <dsp:nvSpPr>
        <dsp:cNvPr id="0" name=""/>
        <dsp:cNvSpPr/>
      </dsp:nvSpPr>
      <dsp:spPr>
        <a:xfrm>
          <a:off x="1057996" y="4584372"/>
          <a:ext cx="5205643" cy="916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5" tIns="96945" rIns="96945" bIns="96945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+mj-lt"/>
            </a:rPr>
            <a:t>Reminder – we have revision books available if you would like them. </a:t>
          </a:r>
          <a:r>
            <a:rPr lang="en-GB" sz="1600" kern="1200">
              <a:latin typeface="+mj-lt"/>
            </a:rPr>
            <a:t>Please speak to the Class Teacher</a:t>
          </a:r>
          <a:r>
            <a:rPr lang="en-GB" sz="1600" kern="1200" dirty="0">
              <a:latin typeface="+mj-lt"/>
            </a:rPr>
            <a:t>.   </a:t>
          </a:r>
        </a:p>
      </dsp:txBody>
      <dsp:txXfrm>
        <a:off x="1057996" y="4584372"/>
        <a:ext cx="5205643" cy="91601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B944C0-36A6-459B-94D4-5CBCD22ACE9B}">
      <dsp:nvSpPr>
        <dsp:cNvPr id="0" name=""/>
        <dsp:cNvSpPr/>
      </dsp:nvSpPr>
      <dsp:spPr>
        <a:xfrm>
          <a:off x="0" y="4114"/>
          <a:ext cx="7569593" cy="85111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F6E31D-14A0-458E-BE65-92B196A3A097}">
      <dsp:nvSpPr>
        <dsp:cNvPr id="0" name=""/>
        <dsp:cNvSpPr/>
      </dsp:nvSpPr>
      <dsp:spPr>
        <a:xfrm>
          <a:off x="257463" y="195615"/>
          <a:ext cx="468573" cy="468115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D0904B-D067-4C7E-BDB6-E98224CB4869}">
      <dsp:nvSpPr>
        <dsp:cNvPr id="0" name=""/>
        <dsp:cNvSpPr/>
      </dsp:nvSpPr>
      <dsp:spPr>
        <a:xfrm>
          <a:off x="983500" y="4114"/>
          <a:ext cx="6527017" cy="957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36" tIns="101336" rIns="101336" bIns="101336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+mj-lt"/>
            </a:rPr>
            <a:t>We will prepare the children but will continue to teach all subjects, not purely focus on English and Maths</a:t>
          </a:r>
          <a:r>
            <a:rPr lang="en-US" sz="1400" kern="1200" baseline="0" dirty="0">
              <a:latin typeface="+mj-lt"/>
            </a:rPr>
            <a:t>.  </a:t>
          </a:r>
          <a:endParaRPr lang="en-US" sz="1400" kern="1200" dirty="0">
            <a:latin typeface="+mj-lt"/>
          </a:endParaRPr>
        </a:p>
      </dsp:txBody>
      <dsp:txXfrm>
        <a:off x="983500" y="4114"/>
        <a:ext cx="6527017" cy="957509"/>
      </dsp:txXfrm>
    </dsp:sp>
    <dsp:sp modelId="{F2E3EF1D-848F-4CD3-83D8-F2CED45E43FE}">
      <dsp:nvSpPr>
        <dsp:cNvPr id="0" name=""/>
        <dsp:cNvSpPr/>
      </dsp:nvSpPr>
      <dsp:spPr>
        <a:xfrm>
          <a:off x="0" y="1192795"/>
          <a:ext cx="7569593" cy="85111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F89F28-3D04-4049-BCF3-CE17B6717AD6}">
      <dsp:nvSpPr>
        <dsp:cNvPr id="0" name=""/>
        <dsp:cNvSpPr/>
      </dsp:nvSpPr>
      <dsp:spPr>
        <a:xfrm>
          <a:off x="257463" y="1392502"/>
          <a:ext cx="468573" cy="468115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6A6E2E-4555-4EEF-B3A2-82F345E495F9}">
      <dsp:nvSpPr>
        <dsp:cNvPr id="0" name=""/>
        <dsp:cNvSpPr/>
      </dsp:nvSpPr>
      <dsp:spPr>
        <a:xfrm>
          <a:off x="983500" y="1201000"/>
          <a:ext cx="6527017" cy="957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36" tIns="101336" rIns="101336" bIns="101336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j-lt"/>
            </a:rPr>
            <a:t>We will prepare the children for the tests in knowledge, experiences, skills, techniques and also emotions and worries. </a:t>
          </a:r>
        </a:p>
      </dsp:txBody>
      <dsp:txXfrm>
        <a:off x="983500" y="1201000"/>
        <a:ext cx="6527017" cy="957509"/>
      </dsp:txXfrm>
    </dsp:sp>
    <dsp:sp modelId="{1A48A055-9BA0-4EE7-A892-36DA1D1A2BDA}">
      <dsp:nvSpPr>
        <dsp:cNvPr id="0" name=""/>
        <dsp:cNvSpPr/>
      </dsp:nvSpPr>
      <dsp:spPr>
        <a:xfrm>
          <a:off x="0" y="2400788"/>
          <a:ext cx="7569593" cy="85111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C206EC-E032-460D-901F-33786208182B}">
      <dsp:nvSpPr>
        <dsp:cNvPr id="0" name=""/>
        <dsp:cNvSpPr/>
      </dsp:nvSpPr>
      <dsp:spPr>
        <a:xfrm>
          <a:off x="257463" y="2589388"/>
          <a:ext cx="468573" cy="468115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BE4F0C-DF13-4754-AB60-ACD358616392}">
      <dsp:nvSpPr>
        <dsp:cNvPr id="0" name=""/>
        <dsp:cNvSpPr/>
      </dsp:nvSpPr>
      <dsp:spPr>
        <a:xfrm>
          <a:off x="983500" y="2397886"/>
          <a:ext cx="6527017" cy="957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36" tIns="101336" rIns="101336" bIns="101336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j-lt"/>
            </a:rPr>
            <a:t>They are a benchmark for children at the end of KS2. </a:t>
          </a:r>
        </a:p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j-lt"/>
            </a:rPr>
            <a:t>It is about doing your best.  Mock tests in the new year. Baseline in November. </a:t>
          </a:r>
        </a:p>
      </dsp:txBody>
      <dsp:txXfrm>
        <a:off x="983500" y="2397886"/>
        <a:ext cx="6527017" cy="957509"/>
      </dsp:txXfrm>
    </dsp:sp>
    <dsp:sp modelId="{55B2214A-3DF6-485A-B48F-DFEB6B28D4BF}">
      <dsp:nvSpPr>
        <dsp:cNvPr id="0" name=""/>
        <dsp:cNvSpPr/>
      </dsp:nvSpPr>
      <dsp:spPr>
        <a:xfrm>
          <a:off x="0" y="3594772"/>
          <a:ext cx="7569593" cy="85111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02BB90-3DB9-41FF-87C6-37F37CB1337E}">
      <dsp:nvSpPr>
        <dsp:cNvPr id="0" name=""/>
        <dsp:cNvSpPr/>
      </dsp:nvSpPr>
      <dsp:spPr>
        <a:xfrm>
          <a:off x="257463" y="3786274"/>
          <a:ext cx="468573" cy="468115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E09221-201F-4754-8AFE-9BE134CEE961}">
      <dsp:nvSpPr>
        <dsp:cNvPr id="0" name=""/>
        <dsp:cNvSpPr/>
      </dsp:nvSpPr>
      <dsp:spPr>
        <a:xfrm>
          <a:off x="983500" y="3594772"/>
          <a:ext cx="6527017" cy="957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36" tIns="101336" rIns="101336" bIns="101336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+mj-lt"/>
            </a:rPr>
            <a:t>Practicing key skills (</a:t>
          </a:r>
          <a:r>
            <a:rPr lang="en-GB" sz="1400" kern="1200" dirty="0" err="1">
              <a:latin typeface="+mj-lt"/>
            </a:rPr>
            <a:t>e.g</a:t>
          </a:r>
          <a:r>
            <a:rPr lang="en-GB" sz="1400" kern="1200" dirty="0">
              <a:latin typeface="+mj-lt"/>
            </a:rPr>
            <a:t> </a:t>
          </a:r>
          <a:r>
            <a:rPr lang="en-GB" sz="1400" kern="1200" dirty="0" err="1">
              <a:latin typeface="+mj-lt"/>
            </a:rPr>
            <a:t>Timestable</a:t>
          </a:r>
          <a:r>
            <a:rPr lang="en-GB" sz="1400" kern="1200" dirty="0">
              <a:latin typeface="+mj-lt"/>
            </a:rPr>
            <a:t> Rockstars) will help. Revision books are available for free if you would like them. </a:t>
          </a:r>
        </a:p>
      </dsp:txBody>
      <dsp:txXfrm>
        <a:off x="983500" y="3594772"/>
        <a:ext cx="6527017" cy="95750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65F760-E1FC-4E9A-93F2-7ED5E2C038A2}">
      <dsp:nvSpPr>
        <dsp:cNvPr id="0" name=""/>
        <dsp:cNvSpPr/>
      </dsp:nvSpPr>
      <dsp:spPr>
        <a:xfrm>
          <a:off x="0" y="3725"/>
          <a:ext cx="7308315" cy="79349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BAC45E-D03F-4064-80E7-5E2778259A19}">
      <dsp:nvSpPr>
        <dsp:cNvPr id="0" name=""/>
        <dsp:cNvSpPr/>
      </dsp:nvSpPr>
      <dsp:spPr>
        <a:xfrm>
          <a:off x="240030" y="182260"/>
          <a:ext cx="436419" cy="436419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F5B8CC-CE93-4987-BAC9-7396B387E174}">
      <dsp:nvSpPr>
        <dsp:cNvPr id="0" name=""/>
        <dsp:cNvSpPr/>
      </dsp:nvSpPr>
      <dsp:spPr>
        <a:xfrm>
          <a:off x="916481" y="3725"/>
          <a:ext cx="6391833" cy="793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978" tIns="83978" rIns="83978" bIns="83978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>
              <a:latin typeface="+mj-lt"/>
            </a:rPr>
            <a:t>Day by day, after school for a quick chat</a:t>
          </a:r>
          <a:endParaRPr lang="en-US" sz="1700" kern="1200">
            <a:latin typeface="+mj-lt"/>
          </a:endParaRPr>
        </a:p>
      </dsp:txBody>
      <dsp:txXfrm>
        <a:off x="916481" y="3725"/>
        <a:ext cx="6391833" cy="793490"/>
      </dsp:txXfrm>
    </dsp:sp>
    <dsp:sp modelId="{8CDB6414-37BA-4C31-9BF6-0726DA9B594A}">
      <dsp:nvSpPr>
        <dsp:cNvPr id="0" name=""/>
        <dsp:cNvSpPr/>
      </dsp:nvSpPr>
      <dsp:spPr>
        <a:xfrm>
          <a:off x="0" y="972672"/>
          <a:ext cx="7308315" cy="79349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3BB4BF-CD71-426C-909E-757ED10563C3}">
      <dsp:nvSpPr>
        <dsp:cNvPr id="0" name=""/>
        <dsp:cNvSpPr/>
      </dsp:nvSpPr>
      <dsp:spPr>
        <a:xfrm>
          <a:off x="240030" y="1174124"/>
          <a:ext cx="436419" cy="436419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9EF78D-C6A1-4EBE-B0D8-28AD6BDE6D0F}">
      <dsp:nvSpPr>
        <dsp:cNvPr id="0" name=""/>
        <dsp:cNvSpPr/>
      </dsp:nvSpPr>
      <dsp:spPr>
        <a:xfrm>
          <a:off x="916481" y="995588"/>
          <a:ext cx="6391833" cy="793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978" tIns="83978" rIns="83978" bIns="83978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>
              <a:latin typeface="+mj-lt"/>
            </a:rPr>
            <a:t>Progress meetings</a:t>
          </a:r>
          <a:endParaRPr lang="en-US" sz="1700" kern="1200">
            <a:latin typeface="+mj-lt"/>
          </a:endParaRPr>
        </a:p>
      </dsp:txBody>
      <dsp:txXfrm>
        <a:off x="916481" y="995588"/>
        <a:ext cx="6391833" cy="793490"/>
      </dsp:txXfrm>
    </dsp:sp>
    <dsp:sp modelId="{97132DDB-2BCA-47D8-AA02-20227DBA6911}">
      <dsp:nvSpPr>
        <dsp:cNvPr id="0" name=""/>
        <dsp:cNvSpPr/>
      </dsp:nvSpPr>
      <dsp:spPr>
        <a:xfrm>
          <a:off x="0" y="1987452"/>
          <a:ext cx="7308315" cy="79349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AA842F-D570-4D0E-B4D3-8970878AF892}">
      <dsp:nvSpPr>
        <dsp:cNvPr id="0" name=""/>
        <dsp:cNvSpPr/>
      </dsp:nvSpPr>
      <dsp:spPr>
        <a:xfrm>
          <a:off x="240030" y="2165988"/>
          <a:ext cx="436419" cy="436419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0845A4-05E7-49CD-999F-2643296AC3CE}">
      <dsp:nvSpPr>
        <dsp:cNvPr id="0" name=""/>
        <dsp:cNvSpPr/>
      </dsp:nvSpPr>
      <dsp:spPr>
        <a:xfrm>
          <a:off x="916481" y="1987452"/>
          <a:ext cx="6391833" cy="793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978" tIns="83978" rIns="83978" bIns="83978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>
              <a:latin typeface="+mj-lt"/>
            </a:rPr>
            <a:t>Book a mutually convenient appointment through the office</a:t>
          </a:r>
          <a:endParaRPr lang="en-US" sz="1700" kern="1200">
            <a:latin typeface="+mj-lt"/>
          </a:endParaRPr>
        </a:p>
      </dsp:txBody>
      <dsp:txXfrm>
        <a:off x="916481" y="1987452"/>
        <a:ext cx="6391833" cy="793490"/>
      </dsp:txXfrm>
    </dsp:sp>
    <dsp:sp modelId="{EBF36444-B064-448D-8CEA-0EE5D7BE877C}">
      <dsp:nvSpPr>
        <dsp:cNvPr id="0" name=""/>
        <dsp:cNvSpPr/>
      </dsp:nvSpPr>
      <dsp:spPr>
        <a:xfrm>
          <a:off x="0" y="2979316"/>
          <a:ext cx="7308315" cy="79349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DC7608-0E84-498A-BC7E-28C6CE755791}">
      <dsp:nvSpPr>
        <dsp:cNvPr id="0" name=""/>
        <dsp:cNvSpPr/>
      </dsp:nvSpPr>
      <dsp:spPr>
        <a:xfrm>
          <a:off x="240030" y="3157851"/>
          <a:ext cx="436419" cy="436419"/>
        </a:xfrm>
        <a:prstGeom prst="rect">
          <a:avLst/>
        </a:prstGeom>
        <a:blipFill>
          <a:blip xmlns:r="http://schemas.openxmlformats.org/officeDocument/2006/relationships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7E8682-951F-4127-A924-1EE7411B4562}">
      <dsp:nvSpPr>
        <dsp:cNvPr id="0" name=""/>
        <dsp:cNvSpPr/>
      </dsp:nvSpPr>
      <dsp:spPr>
        <a:xfrm>
          <a:off x="916481" y="2979316"/>
          <a:ext cx="6391833" cy="793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978" tIns="83978" rIns="83978" bIns="83978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>
              <a:latin typeface="+mj-lt"/>
            </a:rPr>
            <a:t>Updates through Marvellous Me</a:t>
          </a:r>
        </a:p>
      </dsp:txBody>
      <dsp:txXfrm>
        <a:off x="916481" y="2979316"/>
        <a:ext cx="6391833" cy="793490"/>
      </dsp:txXfrm>
    </dsp:sp>
    <dsp:sp modelId="{50ADA7C5-A566-41EF-993C-B0B71C882842}">
      <dsp:nvSpPr>
        <dsp:cNvPr id="0" name=""/>
        <dsp:cNvSpPr/>
      </dsp:nvSpPr>
      <dsp:spPr>
        <a:xfrm>
          <a:off x="0" y="3971179"/>
          <a:ext cx="7308315" cy="79349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3EAE3F-9514-4D9D-A5D1-198638368A23}">
      <dsp:nvSpPr>
        <dsp:cNvPr id="0" name=""/>
        <dsp:cNvSpPr/>
      </dsp:nvSpPr>
      <dsp:spPr>
        <a:xfrm>
          <a:off x="240030" y="4149715"/>
          <a:ext cx="436419" cy="436419"/>
        </a:xfrm>
        <a:prstGeom prst="rect">
          <a:avLst/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EC59BC-A329-40BF-A24A-C58E7A7477BE}">
      <dsp:nvSpPr>
        <dsp:cNvPr id="0" name=""/>
        <dsp:cNvSpPr/>
      </dsp:nvSpPr>
      <dsp:spPr>
        <a:xfrm>
          <a:off x="916481" y="3971179"/>
          <a:ext cx="6391833" cy="793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978" tIns="83978" rIns="83978" bIns="83978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+mj-lt"/>
            </a:rPr>
            <a:t>Email: </a:t>
          </a:r>
          <a:r>
            <a:rPr lang="en-GB" sz="1700" b="0" i="0" kern="1200" dirty="0">
              <a:latin typeface="+mj-lt"/>
            </a:rPr>
            <a:t>Y6Teacher@ash-grange.surrey.sch.uk</a:t>
          </a:r>
        </a:p>
      </dsp:txBody>
      <dsp:txXfrm>
        <a:off x="916481" y="3971179"/>
        <a:ext cx="6391833" cy="7934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D9FC03-57CF-4CC0-AA3F-9D3A4F0EBDE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5A5148-2B83-43E1-86AC-32D993748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792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357447-7A9F-4BC4-ACBA-688FA0D00461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498595-4D20-46AA-9A4B-563E6848B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670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98595-4D20-46AA-9A4B-563E6848B42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437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98595-4D20-46AA-9A4B-563E6848B42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7403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98595-4D20-46AA-9A4B-563E6848B42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5251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Range of sentences</a:t>
            </a:r>
            <a:endParaRPr lang="en-GB" baseline="0" dirty="0"/>
          </a:p>
          <a:p>
            <a:r>
              <a:rPr lang="en-GB" baseline="0" dirty="0"/>
              <a:t>Organising writing into paragraphs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98595-4D20-46AA-9A4B-563E6848B42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0323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Range of sentences</a:t>
            </a:r>
            <a:endParaRPr lang="en-GB" baseline="0" dirty="0"/>
          </a:p>
          <a:p>
            <a:r>
              <a:rPr lang="en-GB" baseline="0" dirty="0"/>
              <a:t>Organising writing into paragraphs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98595-4D20-46AA-9A4B-563E6848B42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675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98595-4D20-46AA-9A4B-563E6848B42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0942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98595-4D20-46AA-9A4B-563E6848B42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5121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98595-4D20-46AA-9A4B-563E6848B42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6002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98595-4D20-46AA-9A4B-563E6848B42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451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98595-4D20-46AA-9A4B-563E6848B428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3553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8A9B0-80EF-A34D-B345-E2DEC5501E01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3366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8A9B0-80EF-A34D-B345-E2DEC5501E01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5963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8A9B0-80EF-A34D-B345-E2DEC5501E01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3618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98595-4D20-46AA-9A4B-563E6848B428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5453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98595-4D20-46AA-9A4B-563E6848B428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241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98595-4D20-46AA-9A4B-563E6848B428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195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98595-4D20-46AA-9A4B-563E6848B428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0581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98595-4D20-46AA-9A4B-563E6848B428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538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98595-4D20-46AA-9A4B-563E6848B428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0519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98595-4D20-46AA-9A4B-563E6848B428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468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647B-AC90-4F54-9C88-4A0BF6A77672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929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647B-AC90-4F54-9C88-4A0BF6A77672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251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647B-AC90-4F54-9C88-4A0BF6A77672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580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647B-AC90-4F54-9C88-4A0BF6A77672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68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647B-AC90-4F54-9C88-4A0BF6A77672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060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647B-AC90-4F54-9C88-4A0BF6A77672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864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647B-AC90-4F54-9C88-4A0BF6A77672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327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647B-AC90-4F54-9C88-4A0BF6A77672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808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647B-AC90-4F54-9C88-4A0BF6A77672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00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647B-AC90-4F54-9C88-4A0BF6A77672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19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647B-AC90-4F54-9C88-4A0BF6A77672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226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F4647B-AC90-4F54-9C88-4A0BF6A77672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BAB1A-CD48-4E6D-911E-38AA89C46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623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sv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40.png"/><Relationship Id="rId4" Type="http://schemas.openxmlformats.org/officeDocument/2006/relationships/diagramLayout" Target="../diagrams/layout3.xml"/><Relationship Id="rId9" Type="http://schemas.openxmlformats.org/officeDocument/2006/relationships/hyperlink" Target="https://ttrockstars.com/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3301E07F-4F79-4B58-8698-EF24DC1EC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id="{E58B2195-5055-402F-A3E7-53FF0E498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25836" y="775849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80738" y="647593"/>
            <a:ext cx="4467792" cy="3060541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Comic Sans MS" panose="030F0702030302020204" pitchFamily="66" charset="0"/>
              </a:rPr>
              <a:t>What to expect in Year 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16478" y="4192094"/>
            <a:ext cx="4467792" cy="1616522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  <a:latin typeface="Comic Sans MS" panose="030F0702030302020204" pitchFamily="66" charset="0"/>
              </a:rPr>
              <a:t>Mrs Neumann, Mrs Cox and Mrs Anderson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9EE6F773-742A-491A-9A00-A2A150DF50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4368" y="366810"/>
            <a:ext cx="6124381" cy="612438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747" y="2179959"/>
            <a:ext cx="4252055" cy="2498082"/>
          </a:xfrm>
          <a:custGeom>
            <a:avLst/>
            <a:gdLst/>
            <a:ahLst/>
            <a:cxnLst/>
            <a:rect l="l" t="t" r="r" b="b"/>
            <a:pathLst>
              <a:path w="4273177" h="4470400">
                <a:moveTo>
                  <a:pt x="75080" y="0"/>
                </a:moveTo>
                <a:lnTo>
                  <a:pt x="4198097" y="0"/>
                </a:lnTo>
                <a:cubicBezTo>
                  <a:pt x="4239563" y="0"/>
                  <a:pt x="4273177" y="33614"/>
                  <a:pt x="4273177" y="75080"/>
                </a:cubicBezTo>
                <a:lnTo>
                  <a:pt x="4273177" y="4395320"/>
                </a:lnTo>
                <a:cubicBezTo>
                  <a:pt x="4273177" y="4436786"/>
                  <a:pt x="4239563" y="4470400"/>
                  <a:pt x="4198097" y="4470400"/>
                </a:cubicBezTo>
                <a:lnTo>
                  <a:pt x="75080" y="4470400"/>
                </a:lnTo>
                <a:cubicBezTo>
                  <a:pt x="33614" y="4470400"/>
                  <a:pt x="0" y="4436786"/>
                  <a:pt x="0" y="4395320"/>
                </a:cubicBezTo>
                <a:lnTo>
                  <a:pt x="0" y="75080"/>
                </a:lnTo>
                <a:cubicBezTo>
                  <a:pt x="0" y="33614"/>
                  <a:pt x="33614" y="0"/>
                  <a:pt x="75080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68816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97C41B-E432-F658-C777-FAD8EE03E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4297B62-5CB0-9EA2-D23A-06E29A0006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6552" y="210761"/>
            <a:ext cx="11535914" cy="643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2187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8930EBA3-4D2E-42E8-B828-834555328D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111" y="-46736"/>
            <a:ext cx="5987825" cy="6902394"/>
          </a:xfrm>
          <a:custGeom>
            <a:avLst/>
            <a:gdLst/>
            <a:ahLst/>
            <a:cxnLst/>
            <a:rect l="l" t="t" r="r" b="b"/>
            <a:pathLst>
              <a:path w="6094252" h="6857998">
                <a:moveTo>
                  <a:pt x="0" y="0"/>
                </a:moveTo>
                <a:lnTo>
                  <a:pt x="5898122" y="0"/>
                </a:lnTo>
                <a:cubicBezTo>
                  <a:pt x="6006442" y="0"/>
                  <a:pt x="6094252" y="87810"/>
                  <a:pt x="6094252" y="196130"/>
                </a:cubicBezTo>
                <a:lnTo>
                  <a:pt x="6094252" y="6661869"/>
                </a:lnTo>
                <a:cubicBezTo>
                  <a:pt x="6094252" y="6756649"/>
                  <a:pt x="6027023" y="6835726"/>
                  <a:pt x="5937649" y="6854015"/>
                </a:cubicBezTo>
                <a:lnTo>
                  <a:pt x="5898132" y="6857998"/>
                </a:lnTo>
                <a:lnTo>
                  <a:pt x="0" y="6857998"/>
                </a:lnTo>
                <a:close/>
              </a:path>
            </a:pathLst>
          </a:custGeom>
        </p:spPr>
      </p:pic>
      <p:sp>
        <p:nvSpPr>
          <p:cNvPr id="19" name="Arc 18">
            <a:extLst>
              <a:ext uri="{FF2B5EF4-FFF2-40B4-BE49-F238E27FC236}">
                <a16:creationId xmlns:a16="http://schemas.microsoft.com/office/drawing/2014/main" id="{E58B2195-5055-402F-A3E7-53FF0E498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25836" y="775849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7732" y="957715"/>
            <a:ext cx="5130798" cy="275041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Reading by year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528AA953-F4F9-4DC5-97C7-491F4AF937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97079" y="5607717"/>
            <a:ext cx="513442" cy="49951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1787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7C98A213-5994-475E-B327-DC6EC27FBA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sketch line">
            <a:extLst>
              <a:ext uri="{FF2B5EF4-FFF2-40B4-BE49-F238E27FC236}">
                <a16:creationId xmlns:a16="http://schemas.microsoft.com/office/drawing/2014/main" id="{4B030A0D-0DAD-4A99-89BB-419527D6A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89376" y="1800088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EDEDA0A-3A11-8865-A595-6D12E8E3B5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1032" y="733778"/>
            <a:ext cx="6096000" cy="4572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397E99D-55EF-CCFA-2134-F75184F778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0187" y="1706521"/>
            <a:ext cx="6676773" cy="500758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5933AE0-7825-0027-FDD5-79F1910A76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7530" y="2771175"/>
            <a:ext cx="5762454" cy="43218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9656" y="235015"/>
            <a:ext cx="10909640" cy="49876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6600" dirty="0"/>
              <a:t>Reading in Year 6</a:t>
            </a:r>
          </a:p>
        </p:txBody>
      </p:sp>
    </p:spTree>
    <p:extLst>
      <p:ext uri="{BB962C8B-B14F-4D97-AF65-F5344CB8AC3E}">
        <p14:creationId xmlns:p14="http://schemas.microsoft.com/office/powerpoint/2010/main" val="28945876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3">
            <a:extLst>
              <a:ext uri="{FF2B5EF4-FFF2-40B4-BE49-F238E27FC236}">
                <a16:creationId xmlns:a16="http://schemas.microsoft.com/office/drawing/2014/main" id="{50A3C1AB-1153-42D2-8378-34B849C1C4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0" name="Rectangle 25">
            <a:extLst>
              <a:ext uri="{FF2B5EF4-FFF2-40B4-BE49-F238E27FC236}">
                <a16:creationId xmlns:a16="http://schemas.microsoft.com/office/drawing/2014/main" id="{A3473CF9-37EB-43E7-89EF-D2D1C53D1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03615" y="4638503"/>
            <a:ext cx="8384770" cy="1332634"/>
          </a:xfrm>
          <a:prstGeom prst="rect">
            <a:avLst/>
          </a:prstGeom>
          <a:ln w="12700">
            <a:solidFill>
              <a:srgbClr val="E1E1E1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586B4EF9-43BA-4655-A6FF-1D8E21574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3110" y="5628237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1DDB8574-7AEA-FFE8-0077-E7E83E61CB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3429593"/>
              </p:ext>
            </p:extLst>
          </p:nvPr>
        </p:nvGraphicFramePr>
        <p:xfrm>
          <a:off x="295564" y="1376218"/>
          <a:ext cx="11600873" cy="4396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9866">
                  <a:extLst>
                    <a:ext uri="{9D8B030D-6E8A-4147-A177-3AD203B41FA5}">
                      <a16:colId xmlns:a16="http://schemas.microsoft.com/office/drawing/2014/main" val="4220654491"/>
                    </a:ext>
                  </a:extLst>
                </a:gridCol>
                <a:gridCol w="1672820">
                  <a:extLst>
                    <a:ext uri="{9D8B030D-6E8A-4147-A177-3AD203B41FA5}">
                      <a16:colId xmlns:a16="http://schemas.microsoft.com/office/drawing/2014/main" val="592342044"/>
                    </a:ext>
                  </a:extLst>
                </a:gridCol>
                <a:gridCol w="1835226">
                  <a:extLst>
                    <a:ext uri="{9D8B030D-6E8A-4147-A177-3AD203B41FA5}">
                      <a16:colId xmlns:a16="http://schemas.microsoft.com/office/drawing/2014/main" val="393761622"/>
                    </a:ext>
                  </a:extLst>
                </a:gridCol>
                <a:gridCol w="1638814">
                  <a:extLst>
                    <a:ext uri="{9D8B030D-6E8A-4147-A177-3AD203B41FA5}">
                      <a16:colId xmlns:a16="http://schemas.microsoft.com/office/drawing/2014/main" val="225541259"/>
                    </a:ext>
                  </a:extLst>
                </a:gridCol>
                <a:gridCol w="1681778">
                  <a:extLst>
                    <a:ext uri="{9D8B030D-6E8A-4147-A177-3AD203B41FA5}">
                      <a16:colId xmlns:a16="http://schemas.microsoft.com/office/drawing/2014/main" val="33045602"/>
                    </a:ext>
                  </a:extLst>
                </a:gridCol>
                <a:gridCol w="1621934">
                  <a:extLst>
                    <a:ext uri="{9D8B030D-6E8A-4147-A177-3AD203B41FA5}">
                      <a16:colId xmlns:a16="http://schemas.microsoft.com/office/drawing/2014/main" val="606054630"/>
                    </a:ext>
                  </a:extLst>
                </a:gridCol>
                <a:gridCol w="1620435">
                  <a:extLst>
                    <a:ext uri="{9D8B030D-6E8A-4147-A177-3AD203B41FA5}">
                      <a16:colId xmlns:a16="http://schemas.microsoft.com/office/drawing/2014/main" val="4055115375"/>
                    </a:ext>
                  </a:extLst>
                </a:gridCol>
              </a:tblGrid>
              <a:tr h="493496"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104849" marR="104849" marT="52424" marB="524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Autumn 1</a:t>
                      </a:r>
                    </a:p>
                  </a:txBody>
                  <a:tcPr marL="104849" marR="104849" marT="52424" marB="524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Autumn 2</a:t>
                      </a:r>
                    </a:p>
                  </a:txBody>
                  <a:tcPr marL="104849" marR="104849" marT="52424" marB="524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Spring 1</a:t>
                      </a:r>
                    </a:p>
                  </a:txBody>
                  <a:tcPr marL="104849" marR="104849" marT="52424" marB="524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Spring 2</a:t>
                      </a:r>
                    </a:p>
                  </a:txBody>
                  <a:tcPr marL="104849" marR="104849" marT="52424" marB="524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Summer 1</a:t>
                      </a:r>
                    </a:p>
                  </a:txBody>
                  <a:tcPr marL="104849" marR="104849" marT="52424" marB="524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Summer 2</a:t>
                      </a:r>
                    </a:p>
                  </a:txBody>
                  <a:tcPr marL="104849" marR="104849" marT="52424" marB="52424"/>
                </a:tc>
                <a:extLst>
                  <a:ext uri="{0D108BD9-81ED-4DB2-BD59-A6C34878D82A}">
                    <a16:rowId xmlns:a16="http://schemas.microsoft.com/office/drawing/2014/main" val="1444440839"/>
                  </a:ext>
                </a:extLst>
              </a:tr>
              <a:tr h="815001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/>
                        <a:t>Project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/>
                        <a:t>Frozen Kingdom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/>
                        <a:t>A Child’s War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/>
                        <a:t>Hola Mexico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/>
                        <a:t>Revolution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/>
                        <a:t>Gallery Rebels 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/>
                        <a:t>Blood Heart</a:t>
                      </a:r>
                    </a:p>
                  </a:txBody>
                  <a:tcPr marL="104849" marR="104849" marT="52424" marB="52424" anchor="ctr"/>
                </a:tc>
                <a:extLst>
                  <a:ext uri="{0D108BD9-81ED-4DB2-BD59-A6C34878D82A}">
                    <a16:rowId xmlns:a16="http://schemas.microsoft.com/office/drawing/2014/main" val="1821924327"/>
                  </a:ext>
                </a:extLst>
              </a:tr>
              <a:tr h="1136505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/>
                        <a:t>Fiction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Diary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/>
                        <a:t>Flashback narrative 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There-and-back-again narrative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Historical fiction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Setting descriptions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/>
                        <a:t>Wonder Narrative </a:t>
                      </a:r>
                    </a:p>
                  </a:txBody>
                  <a:tcPr marL="104849" marR="104849" marT="52424" marB="52424" anchor="ctr"/>
                </a:tc>
                <a:extLst>
                  <a:ext uri="{0D108BD9-81ED-4DB2-BD59-A6C34878D82A}">
                    <a16:rowId xmlns:a16="http://schemas.microsoft.com/office/drawing/2014/main" val="412603126"/>
                  </a:ext>
                </a:extLst>
              </a:tr>
              <a:tr h="1136505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/>
                        <a:t>Non-fiction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Non-chronological reports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Persuasive letters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Informal letters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Non-chronological reports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Explanations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Balanced arguments </a:t>
                      </a:r>
                    </a:p>
                  </a:txBody>
                  <a:tcPr marL="104849" marR="104849" marT="52424" marB="52424" anchor="ctr"/>
                </a:tc>
                <a:extLst>
                  <a:ext uri="{0D108BD9-81ED-4DB2-BD59-A6C34878D82A}">
                    <a16:rowId xmlns:a16="http://schemas.microsoft.com/office/drawing/2014/main" val="3648783971"/>
                  </a:ext>
                </a:extLst>
              </a:tr>
              <a:tr h="815001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/>
                        <a:t>Poetry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/>
                        <a:t>Odes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Remembrance 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700"/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Narrative Poem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/>
                        <a:t>Nonsense poetry </a:t>
                      </a:r>
                    </a:p>
                  </a:txBody>
                  <a:tcPr marL="104849" marR="104849" marT="52424" marB="5242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 </a:t>
                      </a:r>
                    </a:p>
                  </a:txBody>
                  <a:tcPr marL="104849" marR="104849" marT="52424" marB="52424" anchor="ctr"/>
                </a:tc>
                <a:extLst>
                  <a:ext uri="{0D108BD9-81ED-4DB2-BD59-A6C34878D82A}">
                    <a16:rowId xmlns:a16="http://schemas.microsoft.com/office/drawing/2014/main" val="3821000257"/>
                  </a:ext>
                </a:extLst>
              </a:tr>
            </a:tbl>
          </a:graphicData>
        </a:graphic>
      </p:graphicFrame>
      <p:sp>
        <p:nvSpPr>
          <p:cNvPr id="5" name="Title 4">
            <a:extLst>
              <a:ext uri="{FF2B5EF4-FFF2-40B4-BE49-F238E27FC236}">
                <a16:creationId xmlns:a16="http://schemas.microsoft.com/office/drawing/2014/main" id="{6D12EC4D-E02C-2ADE-AB37-3E528A9A9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745" y="57727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Writing</a:t>
            </a:r>
          </a:p>
        </p:txBody>
      </p:sp>
    </p:spTree>
    <p:extLst>
      <p:ext uri="{BB962C8B-B14F-4D97-AF65-F5344CB8AC3E}">
        <p14:creationId xmlns:p14="http://schemas.microsoft.com/office/powerpoint/2010/main" val="2221404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0620943-9E64-9B14-D56D-1A48950D50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55" y="684250"/>
            <a:ext cx="7550402" cy="61930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66D386E-1768-8C8E-4672-6ACFE9DB76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4655" y="0"/>
            <a:ext cx="7121418" cy="356523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0892006-96A0-9D4C-4312-A0BF737246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67272" y="3565236"/>
            <a:ext cx="8797318" cy="329276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10836" y="-19275"/>
            <a:ext cx="5255491" cy="85898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kern="1200" dirty="0">
                <a:latin typeface="+mj-lt"/>
                <a:ea typeface="+mj-ea"/>
                <a:cs typeface="+mj-cs"/>
              </a:rPr>
              <a:t>Writing Standards</a:t>
            </a:r>
          </a:p>
        </p:txBody>
      </p:sp>
    </p:spTree>
    <p:extLst>
      <p:ext uri="{BB962C8B-B14F-4D97-AF65-F5344CB8AC3E}">
        <p14:creationId xmlns:p14="http://schemas.microsoft.com/office/powerpoint/2010/main" val="32737662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64" y="637354"/>
            <a:ext cx="2769336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Maths</a:t>
            </a:r>
            <a:endParaRPr lang="en-US" sz="6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4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1F8190-FE35-BC26-69C2-76FBFEE24F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0601" y="121956"/>
            <a:ext cx="9471399" cy="6537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6772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09641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Maths</a:t>
            </a:r>
            <a:endParaRPr lang="en-US" sz="6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4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11DB85-3982-3E23-5556-1B4B5B447C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6945" y="175089"/>
            <a:ext cx="9475180" cy="663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5438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73" y="631807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Maths</a:t>
            </a:r>
            <a:endParaRPr lang="en-US" sz="6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4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EB42E5-F4B3-99AE-2202-337EB395B2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1403" y="152556"/>
            <a:ext cx="9239404" cy="6552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5458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Times Tables</a:t>
            </a:r>
          </a:p>
        </p:txBody>
      </p:sp>
      <p:sp>
        <p:nvSpPr>
          <p:cNvPr id="32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929E53-E2D5-9F53-222A-A233C7AC4FB0}"/>
              </a:ext>
            </a:extLst>
          </p:cNvPr>
          <p:cNvSpPr txBox="1"/>
          <p:nvPr/>
        </p:nvSpPr>
        <p:spPr>
          <a:xfrm>
            <a:off x="4541651" y="151179"/>
            <a:ext cx="725523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better the children know their times tables up to 12 x 12, including related </a:t>
            </a:r>
            <a:r>
              <a:rPr lang="en-GB" sz="2800" b="1" dirty="0"/>
              <a:t>division</a:t>
            </a:r>
            <a:r>
              <a:rPr lang="en-GB" sz="2800" dirty="0"/>
              <a:t> facts the more it helps them in many areas of Maths.</a:t>
            </a:r>
          </a:p>
          <a:p>
            <a:endParaRPr lang="en-GB" sz="2800" dirty="0"/>
          </a:p>
          <a:p>
            <a:r>
              <a:rPr lang="en-GB" sz="2800" dirty="0"/>
              <a:t>They should then be able to use known facts to help answer related facts, </a:t>
            </a:r>
            <a:r>
              <a:rPr lang="en-GB" sz="2800" dirty="0" err="1"/>
              <a:t>eg</a:t>
            </a:r>
            <a:r>
              <a:rPr lang="en-GB" sz="2800" dirty="0"/>
              <a:t>, if I know 3 x 4 = 12</a:t>
            </a:r>
          </a:p>
          <a:p>
            <a:endParaRPr lang="en-GB" sz="2800" dirty="0"/>
          </a:p>
          <a:p>
            <a:r>
              <a:rPr lang="en-GB" sz="2800" dirty="0"/>
              <a:t>Then I can use this to help me solve questions such as:</a:t>
            </a:r>
          </a:p>
          <a:p>
            <a:endParaRPr lang="en-GB" sz="2800" dirty="0"/>
          </a:p>
          <a:p>
            <a:r>
              <a:rPr lang="en-GB" sz="2800" dirty="0"/>
              <a:t>30 x 4</a:t>
            </a:r>
          </a:p>
          <a:p>
            <a:r>
              <a:rPr lang="en-GB" sz="2800" dirty="0"/>
              <a:t>120 ÷ 40 =</a:t>
            </a:r>
          </a:p>
          <a:p>
            <a:r>
              <a:rPr lang="en-GB" sz="2800" dirty="0"/>
              <a:t>400 x 30 =         etc</a:t>
            </a:r>
          </a:p>
        </p:txBody>
      </p:sp>
    </p:spTree>
    <p:extLst>
      <p:ext uri="{BB962C8B-B14F-4D97-AF65-F5344CB8AC3E}">
        <p14:creationId xmlns:p14="http://schemas.microsoft.com/office/powerpoint/2010/main" val="34932921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01ECF8-0207-4A48-9EE3-77C5E255D4BC}"/>
              </a:ext>
            </a:extLst>
          </p:cNvPr>
          <p:cNvSpPr txBox="1"/>
          <p:nvPr/>
        </p:nvSpPr>
        <p:spPr>
          <a:xfrm>
            <a:off x="638882" y="639193"/>
            <a:ext cx="3571810" cy="35735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Art</a:t>
            </a:r>
          </a:p>
        </p:txBody>
      </p:sp>
      <p:sp>
        <p:nvSpPr>
          <p:cNvPr id="17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BD122C-EB3C-DD6B-17DF-C8B9F587F7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6587" y="0"/>
            <a:ext cx="84254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8129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7A87EED-9670-4D10-B71A-C81CAD8D8690}"/>
              </a:ext>
            </a:extLst>
          </p:cNvPr>
          <p:cNvSpPr txBox="1"/>
          <p:nvPr/>
        </p:nvSpPr>
        <p:spPr>
          <a:xfrm>
            <a:off x="10769" y="694178"/>
            <a:ext cx="3887604" cy="35735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Computing</a:t>
            </a:r>
          </a:p>
        </p:txBody>
      </p:sp>
      <p:sp>
        <p:nvSpPr>
          <p:cNvPr id="17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6516BE-6222-DDFA-9204-BBC68816B9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8373" y="205129"/>
            <a:ext cx="8049117" cy="6346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9290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7E8DDB-835D-4ABA-987B-8AFB9EC63991}"/>
              </a:ext>
            </a:extLst>
          </p:cNvPr>
          <p:cNvSpPr txBox="1"/>
          <p:nvPr/>
        </p:nvSpPr>
        <p:spPr>
          <a:xfrm>
            <a:off x="95465" y="661975"/>
            <a:ext cx="3571810" cy="35735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Design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and Technology</a:t>
            </a:r>
          </a:p>
        </p:txBody>
      </p:sp>
      <p:sp>
        <p:nvSpPr>
          <p:cNvPr id="26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3BB084D-9A20-1471-EE93-32CB8F315C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7989" y="0"/>
            <a:ext cx="8672200" cy="650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0231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7E8DDB-835D-4ABA-987B-8AFB9EC63991}"/>
              </a:ext>
            </a:extLst>
          </p:cNvPr>
          <p:cNvSpPr txBox="1"/>
          <p:nvPr/>
        </p:nvSpPr>
        <p:spPr>
          <a:xfrm>
            <a:off x="121646" y="581299"/>
            <a:ext cx="3571810" cy="35735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French</a:t>
            </a:r>
          </a:p>
        </p:txBody>
      </p:sp>
      <p:sp>
        <p:nvSpPr>
          <p:cNvPr id="26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7E8DDB-835D-4ABA-987B-8AFB9EC63991}"/>
              </a:ext>
            </a:extLst>
          </p:cNvPr>
          <p:cNvSpPr txBox="1"/>
          <p:nvPr/>
        </p:nvSpPr>
        <p:spPr>
          <a:xfrm>
            <a:off x="519134" y="2711026"/>
            <a:ext cx="4150057" cy="288757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endParaRPr lang="en-US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4F2900-9E59-4FC7-ECD5-CB721288F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5244" y="157098"/>
            <a:ext cx="9176756" cy="6353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718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692E1E-A8E3-4631-B826-2F4C6D2739B7}"/>
              </a:ext>
            </a:extLst>
          </p:cNvPr>
          <p:cNvSpPr txBox="1"/>
          <p:nvPr/>
        </p:nvSpPr>
        <p:spPr>
          <a:xfrm>
            <a:off x="147854" y="661975"/>
            <a:ext cx="3571810" cy="35735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Geography</a:t>
            </a:r>
          </a:p>
        </p:txBody>
      </p:sp>
      <p:sp>
        <p:nvSpPr>
          <p:cNvPr id="17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698AA8-2472-D20B-FAA8-11E962C52B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8641" y="249801"/>
            <a:ext cx="8573359" cy="6088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9741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17F84CC-6B00-4AA8-9082-F6622D3F79B0}"/>
              </a:ext>
            </a:extLst>
          </p:cNvPr>
          <p:cNvSpPr txBox="1"/>
          <p:nvPr/>
        </p:nvSpPr>
        <p:spPr>
          <a:xfrm>
            <a:off x="188804" y="638839"/>
            <a:ext cx="3571810" cy="35735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History</a:t>
            </a:r>
          </a:p>
        </p:txBody>
      </p:sp>
      <p:sp>
        <p:nvSpPr>
          <p:cNvPr id="17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8A3C9E-14B8-C191-6234-6B6EED6895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6140" y="393825"/>
            <a:ext cx="8768284" cy="607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8362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17F84CC-6B00-4AA8-9082-F6622D3F79B0}"/>
              </a:ext>
            </a:extLst>
          </p:cNvPr>
          <p:cNvSpPr txBox="1"/>
          <p:nvPr/>
        </p:nvSpPr>
        <p:spPr>
          <a:xfrm>
            <a:off x="90129" y="661975"/>
            <a:ext cx="3571810" cy="35735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Music</a:t>
            </a:r>
          </a:p>
        </p:txBody>
      </p:sp>
      <p:sp>
        <p:nvSpPr>
          <p:cNvPr id="17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FFC42C-A9BD-9D48-F8B0-63A01946AC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5086" y="249400"/>
            <a:ext cx="8552124" cy="6297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5610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823A0C-3975-82EB-2264-9A663098E3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3132" y="92271"/>
            <a:ext cx="9814702" cy="66734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E52228C-0A65-4FBB-A10B-9FC6FD9E9003}"/>
              </a:ext>
            </a:extLst>
          </p:cNvPr>
          <p:cNvSpPr txBox="1"/>
          <p:nvPr/>
        </p:nvSpPr>
        <p:spPr>
          <a:xfrm>
            <a:off x="73621" y="2448733"/>
            <a:ext cx="2105891" cy="1650532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Religious Education</a:t>
            </a:r>
          </a:p>
        </p:txBody>
      </p:sp>
    </p:spTree>
    <p:extLst>
      <p:ext uri="{BB962C8B-B14F-4D97-AF65-F5344CB8AC3E}">
        <p14:creationId xmlns:p14="http://schemas.microsoft.com/office/powerpoint/2010/main" val="17307224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852FB-BF83-47AF-BFBA-94C7FA3F6849}"/>
              </a:ext>
            </a:extLst>
          </p:cNvPr>
          <p:cNvSpPr txBox="1"/>
          <p:nvPr/>
        </p:nvSpPr>
        <p:spPr>
          <a:xfrm>
            <a:off x="104044" y="661975"/>
            <a:ext cx="3571810" cy="35735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Science</a:t>
            </a:r>
          </a:p>
        </p:txBody>
      </p:sp>
      <p:sp>
        <p:nvSpPr>
          <p:cNvPr id="24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293B0E-174F-959B-0205-39A43D78C3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358" y="203402"/>
            <a:ext cx="8844865" cy="6591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1055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852FB-BF83-47AF-BFBA-94C7FA3F6849}"/>
              </a:ext>
            </a:extLst>
          </p:cNvPr>
          <p:cNvSpPr txBox="1"/>
          <p:nvPr/>
        </p:nvSpPr>
        <p:spPr>
          <a:xfrm>
            <a:off x="-279789" y="643687"/>
            <a:ext cx="3571810" cy="35735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PE</a:t>
            </a:r>
          </a:p>
        </p:txBody>
      </p:sp>
      <p:sp>
        <p:nvSpPr>
          <p:cNvPr id="17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B9334F4-8942-6973-7EEA-F84FA4FA09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3419" y="128361"/>
            <a:ext cx="9502494" cy="6578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2077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852FB-BF83-47AF-BFBA-94C7FA3F6849}"/>
              </a:ext>
            </a:extLst>
          </p:cNvPr>
          <p:cNvSpPr txBox="1"/>
          <p:nvPr/>
        </p:nvSpPr>
        <p:spPr>
          <a:xfrm>
            <a:off x="-334994" y="661975"/>
            <a:ext cx="3571810" cy="35735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PSHE</a:t>
            </a:r>
          </a:p>
        </p:txBody>
      </p:sp>
      <p:sp>
        <p:nvSpPr>
          <p:cNvPr id="17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B62803-15C2-FB39-6B2B-39800862D5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1043" y="323409"/>
            <a:ext cx="8840957" cy="605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9247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59AB4C8-9178-4F7A-8404-6890510B5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8881" y="120771"/>
            <a:ext cx="10909640" cy="183265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Projects and Novels</a:t>
            </a:r>
          </a:p>
        </p:txBody>
      </p:sp>
      <p:sp>
        <p:nvSpPr>
          <p:cNvPr id="18" name="sketch line">
            <a:extLst>
              <a:ext uri="{FF2B5EF4-FFF2-40B4-BE49-F238E27FC236}">
                <a16:creationId xmlns:a16="http://schemas.microsoft.com/office/drawing/2014/main" id="{4CFDFB37-4BC7-42C6-915D-A6609139B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2343912"/>
            <a:ext cx="4572000" cy="18288"/>
          </a:xfrm>
          <a:custGeom>
            <a:avLst/>
            <a:gdLst>
              <a:gd name="csX0" fmla="*/ 0 w 4572000"/>
              <a:gd name="csY0" fmla="*/ 0 h 18288"/>
              <a:gd name="csX1" fmla="*/ 515983 w 4572000"/>
              <a:gd name="csY1" fmla="*/ 0 h 18288"/>
              <a:gd name="csX2" fmla="*/ 1031966 w 4572000"/>
              <a:gd name="csY2" fmla="*/ 0 h 18288"/>
              <a:gd name="csX3" fmla="*/ 1639389 w 4572000"/>
              <a:gd name="csY3" fmla="*/ 0 h 18288"/>
              <a:gd name="csX4" fmla="*/ 2383971 w 4572000"/>
              <a:gd name="csY4" fmla="*/ 0 h 18288"/>
              <a:gd name="csX5" fmla="*/ 2945674 w 4572000"/>
              <a:gd name="csY5" fmla="*/ 0 h 18288"/>
              <a:gd name="csX6" fmla="*/ 3507377 w 4572000"/>
              <a:gd name="csY6" fmla="*/ 0 h 18288"/>
              <a:gd name="csX7" fmla="*/ 4572000 w 4572000"/>
              <a:gd name="csY7" fmla="*/ 0 h 18288"/>
              <a:gd name="csX8" fmla="*/ 4572000 w 4572000"/>
              <a:gd name="csY8" fmla="*/ 18288 h 18288"/>
              <a:gd name="csX9" fmla="*/ 3873137 w 4572000"/>
              <a:gd name="csY9" fmla="*/ 18288 h 18288"/>
              <a:gd name="csX10" fmla="*/ 3311434 w 4572000"/>
              <a:gd name="csY10" fmla="*/ 18288 h 18288"/>
              <a:gd name="csX11" fmla="*/ 2749731 w 4572000"/>
              <a:gd name="csY11" fmla="*/ 18288 h 18288"/>
              <a:gd name="csX12" fmla="*/ 2050869 w 4572000"/>
              <a:gd name="csY12" fmla="*/ 18288 h 18288"/>
              <a:gd name="csX13" fmla="*/ 1306286 w 4572000"/>
              <a:gd name="csY13" fmla="*/ 18288 h 18288"/>
              <a:gd name="csX14" fmla="*/ 790303 w 4572000"/>
              <a:gd name="csY14" fmla="*/ 18288 h 18288"/>
              <a:gd name="csX15" fmla="*/ 0 w 4572000"/>
              <a:gd name="csY15" fmla="*/ 18288 h 18288"/>
              <a:gd name="csX16" fmla="*/ 0 w 457200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1773978"/>
              </p:ext>
            </p:extLst>
          </p:nvPr>
        </p:nvGraphicFramePr>
        <p:xfrm>
          <a:off x="206662" y="2601725"/>
          <a:ext cx="11774078" cy="3686932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339518">
                  <a:extLst>
                    <a:ext uri="{9D8B030D-6E8A-4147-A177-3AD203B41FA5}">
                      <a16:colId xmlns:a16="http://schemas.microsoft.com/office/drawing/2014/main" val="1085690873"/>
                    </a:ext>
                  </a:extLst>
                </a:gridCol>
                <a:gridCol w="1654220">
                  <a:extLst>
                    <a:ext uri="{9D8B030D-6E8A-4147-A177-3AD203B41FA5}">
                      <a16:colId xmlns:a16="http://schemas.microsoft.com/office/drawing/2014/main" val="2378085324"/>
                    </a:ext>
                  </a:extLst>
                </a:gridCol>
                <a:gridCol w="1596867">
                  <a:extLst>
                    <a:ext uri="{9D8B030D-6E8A-4147-A177-3AD203B41FA5}">
                      <a16:colId xmlns:a16="http://schemas.microsoft.com/office/drawing/2014/main" val="2574298463"/>
                    </a:ext>
                  </a:extLst>
                </a:gridCol>
                <a:gridCol w="1514311">
                  <a:extLst>
                    <a:ext uri="{9D8B030D-6E8A-4147-A177-3AD203B41FA5}">
                      <a16:colId xmlns:a16="http://schemas.microsoft.com/office/drawing/2014/main" val="2581755478"/>
                    </a:ext>
                  </a:extLst>
                </a:gridCol>
                <a:gridCol w="1639448">
                  <a:extLst>
                    <a:ext uri="{9D8B030D-6E8A-4147-A177-3AD203B41FA5}">
                      <a16:colId xmlns:a16="http://schemas.microsoft.com/office/drawing/2014/main" val="1428774509"/>
                    </a:ext>
                  </a:extLst>
                </a:gridCol>
                <a:gridCol w="2408304">
                  <a:extLst>
                    <a:ext uri="{9D8B030D-6E8A-4147-A177-3AD203B41FA5}">
                      <a16:colId xmlns:a16="http://schemas.microsoft.com/office/drawing/2014/main" val="3923941319"/>
                    </a:ext>
                  </a:extLst>
                </a:gridCol>
                <a:gridCol w="1621410">
                  <a:extLst>
                    <a:ext uri="{9D8B030D-6E8A-4147-A177-3AD203B41FA5}">
                      <a16:colId xmlns:a16="http://schemas.microsoft.com/office/drawing/2014/main" val="1109776783"/>
                    </a:ext>
                  </a:extLst>
                </a:gridCol>
              </a:tblGrid>
              <a:tr h="896054">
                <a:tc>
                  <a:txBody>
                    <a:bodyPr/>
                    <a:lstStyle/>
                    <a:p>
                      <a:pPr algn="ctr"/>
                      <a:endParaRPr lang="en-GB" sz="2100" dirty="0">
                        <a:latin typeface="+mj-lt"/>
                      </a:endParaRPr>
                    </a:p>
                  </a:txBody>
                  <a:tcPr marL="133311" marR="133311" marT="66656" marB="666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Autumn 1</a:t>
                      </a:r>
                      <a:endParaRPr lang="en-GB" sz="2100" dirty="0">
                        <a:latin typeface="+mj-lt"/>
                      </a:endParaRPr>
                    </a:p>
                  </a:txBody>
                  <a:tcPr marL="133311" marR="133311" marT="66656" marB="666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Autumn 2</a:t>
                      </a:r>
                      <a:endParaRPr lang="en-GB" sz="2100" dirty="0">
                        <a:latin typeface="+mj-lt"/>
                      </a:endParaRPr>
                    </a:p>
                  </a:txBody>
                  <a:tcPr marL="133311" marR="133311" marT="66656" marB="666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Spring</a:t>
                      </a:r>
                      <a:r>
                        <a:rPr lang="en-GB" sz="2100" baseline="0" dirty="0"/>
                        <a:t> 1</a:t>
                      </a:r>
                      <a:endParaRPr lang="en-GB" sz="2100" dirty="0">
                        <a:latin typeface="+mj-lt"/>
                      </a:endParaRPr>
                    </a:p>
                  </a:txBody>
                  <a:tcPr marL="133311" marR="133311" marT="66656" marB="666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Spring</a:t>
                      </a:r>
                      <a:r>
                        <a:rPr lang="en-GB" sz="2100" baseline="0" dirty="0"/>
                        <a:t> 2</a:t>
                      </a:r>
                      <a:endParaRPr lang="en-GB" sz="2100" dirty="0">
                        <a:latin typeface="+mj-lt"/>
                      </a:endParaRPr>
                    </a:p>
                  </a:txBody>
                  <a:tcPr marL="133311" marR="133311" marT="66656" marB="666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Summer 1</a:t>
                      </a:r>
                      <a:endParaRPr lang="en-GB" sz="2100" dirty="0">
                        <a:latin typeface="+mj-lt"/>
                      </a:endParaRPr>
                    </a:p>
                  </a:txBody>
                  <a:tcPr marL="133311" marR="133311" marT="66656" marB="666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Summer</a:t>
                      </a:r>
                      <a:r>
                        <a:rPr lang="en-GB" sz="2100" baseline="0" dirty="0"/>
                        <a:t> 2</a:t>
                      </a:r>
                      <a:endParaRPr lang="en-GB" sz="2100" dirty="0">
                        <a:latin typeface="+mj-lt"/>
                      </a:endParaRPr>
                    </a:p>
                  </a:txBody>
                  <a:tcPr marL="133311" marR="133311" marT="66656" marB="66656" anchor="ctr"/>
                </a:tc>
                <a:extLst>
                  <a:ext uri="{0D108BD9-81ED-4DB2-BD59-A6C34878D82A}">
                    <a16:rowId xmlns:a16="http://schemas.microsoft.com/office/drawing/2014/main" val="1758872331"/>
                  </a:ext>
                </a:extLst>
              </a:tr>
              <a:tr h="896054"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Project</a:t>
                      </a:r>
                      <a:endParaRPr lang="en-GB" sz="2100" dirty="0">
                        <a:latin typeface="+mj-lt"/>
                      </a:endParaRPr>
                    </a:p>
                  </a:txBody>
                  <a:tcPr marL="133311" marR="133311" marT="66656" marB="666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Frozen Kingdom</a:t>
                      </a:r>
                      <a:endParaRPr lang="en-GB" sz="2100" dirty="0">
                        <a:latin typeface="+mj-lt"/>
                      </a:endParaRPr>
                    </a:p>
                  </a:txBody>
                  <a:tcPr marL="133311" marR="133311" marT="66656" marB="666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A Child’s War</a:t>
                      </a:r>
                      <a:endParaRPr lang="en-GB" sz="2100" dirty="0">
                        <a:latin typeface="+mj-lt"/>
                      </a:endParaRPr>
                    </a:p>
                  </a:txBody>
                  <a:tcPr marL="133311" marR="133311" marT="66656" marB="666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Hola Mexico</a:t>
                      </a:r>
                      <a:endParaRPr lang="en-GB" sz="2100" dirty="0">
                        <a:latin typeface="+mj-lt"/>
                      </a:endParaRPr>
                    </a:p>
                  </a:txBody>
                  <a:tcPr marL="133311" marR="133311" marT="66656" marB="666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dirty="0"/>
                        <a:t>Revolution</a:t>
                      </a:r>
                      <a:endParaRPr lang="en-GB" sz="1900" dirty="0">
                        <a:latin typeface="+mj-lt"/>
                      </a:endParaRPr>
                    </a:p>
                  </a:txBody>
                  <a:tcPr marL="133311" marR="133311" marT="66656" marB="666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Gallery Rebels</a:t>
                      </a:r>
                      <a:endParaRPr lang="en-GB" sz="2100" dirty="0">
                        <a:latin typeface="+mj-lt"/>
                      </a:endParaRPr>
                    </a:p>
                  </a:txBody>
                  <a:tcPr marL="133311" marR="133311" marT="66656" marB="666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Blood Heart</a:t>
                      </a:r>
                      <a:endParaRPr lang="en-GB" sz="2100" dirty="0">
                        <a:latin typeface="+mj-lt"/>
                      </a:endParaRPr>
                    </a:p>
                  </a:txBody>
                  <a:tcPr marL="133311" marR="133311" marT="66656" marB="66656" anchor="ctr"/>
                </a:tc>
                <a:extLst>
                  <a:ext uri="{0D108BD9-81ED-4DB2-BD59-A6C34878D82A}">
                    <a16:rowId xmlns:a16="http://schemas.microsoft.com/office/drawing/2014/main" val="1544526411"/>
                  </a:ext>
                </a:extLst>
              </a:tr>
              <a:tr h="1894824"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Class</a:t>
                      </a:r>
                      <a:r>
                        <a:rPr lang="en-GB" sz="2100" baseline="0" dirty="0"/>
                        <a:t> novel</a:t>
                      </a:r>
                      <a:endParaRPr lang="en-GB" sz="2100" dirty="0">
                        <a:latin typeface="+mj-lt"/>
                      </a:endParaRPr>
                    </a:p>
                  </a:txBody>
                  <a:tcPr marL="133311" marR="133311" marT="66656" marB="666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The Last Bear by Hannah Gold</a:t>
                      </a:r>
                      <a:endParaRPr lang="en-GB" sz="2100" dirty="0">
                        <a:latin typeface="+mj-lt"/>
                      </a:endParaRPr>
                    </a:p>
                  </a:txBody>
                  <a:tcPr marL="133311" marR="133311" marT="66656" marB="666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>
                          <a:latin typeface="+mj-lt"/>
                        </a:rPr>
                        <a:t>The Lion Above the Door by </a:t>
                      </a:r>
                      <a:r>
                        <a:rPr lang="en-GB" sz="2100" dirty="0" err="1">
                          <a:latin typeface="+mj-lt"/>
                        </a:rPr>
                        <a:t>Onjali</a:t>
                      </a:r>
                      <a:r>
                        <a:rPr lang="en-GB" sz="2100" dirty="0">
                          <a:latin typeface="+mj-lt"/>
                        </a:rPr>
                        <a:t> Q. </a:t>
                      </a:r>
                      <a:r>
                        <a:rPr lang="en-GB" sz="2100" dirty="0" err="1">
                          <a:latin typeface="+mj-lt"/>
                        </a:rPr>
                        <a:t>Raúf</a:t>
                      </a:r>
                      <a:endParaRPr lang="en-GB" sz="2100" dirty="0">
                        <a:latin typeface="+mj-lt"/>
                      </a:endParaRPr>
                    </a:p>
                  </a:txBody>
                  <a:tcPr marL="133311" marR="133311" marT="66656" marB="666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Holes by Louis Sachar</a:t>
                      </a:r>
                      <a:endParaRPr lang="en-GB" sz="2100" dirty="0">
                        <a:latin typeface="+mj-lt"/>
                      </a:endParaRPr>
                    </a:p>
                  </a:txBody>
                  <a:tcPr marL="133311" marR="133311" marT="66656" marB="666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Street Child by </a:t>
                      </a:r>
                      <a:r>
                        <a:rPr lang="en-GB" sz="2100" dirty="0" err="1"/>
                        <a:t>Berlie</a:t>
                      </a:r>
                      <a:r>
                        <a:rPr lang="en-GB" sz="2100" dirty="0"/>
                        <a:t> Doherty</a:t>
                      </a:r>
                      <a:endParaRPr lang="en-GB" sz="2100" dirty="0">
                        <a:latin typeface="+mj-lt"/>
                      </a:endParaRPr>
                    </a:p>
                  </a:txBody>
                  <a:tcPr marL="133311" marR="133311" marT="66656" marB="666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The Invention of Hugo </a:t>
                      </a:r>
                      <a:r>
                        <a:rPr lang="en-GB" sz="2100" dirty="0" err="1"/>
                        <a:t>Cabret</a:t>
                      </a:r>
                      <a:r>
                        <a:rPr lang="en-GB" sz="2100" dirty="0"/>
                        <a:t> by Brian Selznick</a:t>
                      </a:r>
                      <a:endParaRPr lang="en-GB" sz="2100" dirty="0">
                        <a:latin typeface="+mj-lt"/>
                      </a:endParaRPr>
                    </a:p>
                  </a:txBody>
                  <a:tcPr marL="133311" marR="133311" marT="66656" marB="666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Wonder by R.J Palacio</a:t>
                      </a:r>
                      <a:endParaRPr lang="en-GB" sz="2100" dirty="0">
                        <a:latin typeface="+mj-lt"/>
                      </a:endParaRPr>
                    </a:p>
                  </a:txBody>
                  <a:tcPr marL="133311" marR="133311" marT="66656" marB="66656" anchor="ctr"/>
                </a:tc>
                <a:extLst>
                  <a:ext uri="{0D108BD9-81ED-4DB2-BD59-A6C34878D82A}">
                    <a16:rowId xmlns:a16="http://schemas.microsoft.com/office/drawing/2014/main" val="38597123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23697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6E1D5F9-F6CA-4724-95AD-ED436B7EAD0C}"/>
              </a:ext>
            </a:extLst>
          </p:cNvPr>
          <p:cNvSpPr txBox="1"/>
          <p:nvPr/>
        </p:nvSpPr>
        <p:spPr>
          <a:xfrm>
            <a:off x="-441773" y="681037"/>
            <a:ext cx="4893700" cy="18326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E34ACD-D374-4286-9C53-4C4D315E73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07522">
            <a:off x="163907" y="3976482"/>
            <a:ext cx="5629642" cy="1634836"/>
          </a:xfrm>
          <a:prstGeom prst="rect">
            <a:avLst/>
          </a:prstGeom>
        </p:spPr>
      </p:pic>
      <p:sp>
        <p:nvSpPr>
          <p:cNvPr id="10" name="Title 9">
            <a:extLst>
              <a:ext uri="{FF2B5EF4-FFF2-40B4-BE49-F238E27FC236}">
                <a16:creationId xmlns:a16="http://schemas.microsoft.com/office/drawing/2014/main" id="{7A085F90-5707-E43A-8A33-FFE6CE0C2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328" y="64798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Autumn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333DDCF-4398-2BDB-8D0F-982F855090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86328" y="954261"/>
            <a:ext cx="53848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u="sng" dirty="0"/>
              <a:t>Autumn 1</a:t>
            </a:r>
          </a:p>
          <a:p>
            <a:r>
              <a:rPr lang="en-GB" dirty="0"/>
              <a:t>Topic: Frozen Kingdom</a:t>
            </a:r>
          </a:p>
          <a:p>
            <a:r>
              <a:rPr lang="en-GB" dirty="0"/>
              <a:t>Novel: The Last Bear by Hannah Gold</a:t>
            </a:r>
          </a:p>
          <a:p>
            <a:endParaRPr lang="en-GB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421C32A-1B7B-6951-A85B-4DAB4FBA31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80218" y="954261"/>
            <a:ext cx="5181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u="sng" dirty="0"/>
              <a:t>Autumn 2</a:t>
            </a:r>
          </a:p>
          <a:p>
            <a:r>
              <a:rPr lang="en-GB" dirty="0"/>
              <a:t>Topic: A Child’s War</a:t>
            </a:r>
          </a:p>
          <a:p>
            <a:r>
              <a:rPr lang="en-GB" dirty="0"/>
              <a:t>Novel: The Lion Above the Door by </a:t>
            </a:r>
            <a:r>
              <a:rPr lang="en-GB" dirty="0" err="1"/>
              <a:t>Onjali</a:t>
            </a:r>
            <a:r>
              <a:rPr lang="en-GB" dirty="0"/>
              <a:t> Q. </a:t>
            </a:r>
            <a:r>
              <a:rPr lang="en-GB" dirty="0" err="1"/>
              <a:t>Raúf</a:t>
            </a:r>
            <a:endParaRPr lang="en-GB" dirty="0"/>
          </a:p>
          <a:p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57463DF-0D2C-94D2-6211-D82F52E449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79600">
            <a:off x="6026309" y="3341931"/>
            <a:ext cx="5997633" cy="1634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1341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6E1D5F9-F6CA-4724-95AD-ED436B7EAD0C}"/>
              </a:ext>
            </a:extLst>
          </p:cNvPr>
          <p:cNvSpPr txBox="1"/>
          <p:nvPr/>
        </p:nvSpPr>
        <p:spPr>
          <a:xfrm>
            <a:off x="-441773" y="681037"/>
            <a:ext cx="4893700" cy="18326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7A085F90-5707-E43A-8A33-FFE6CE0C2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328" y="64798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Spring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333DDCF-4398-2BDB-8D0F-982F855090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86328" y="954261"/>
            <a:ext cx="5384800" cy="4351338"/>
          </a:xfrm>
        </p:spPr>
        <p:txBody>
          <a:bodyPr/>
          <a:lstStyle/>
          <a:p>
            <a:pPr marL="0" indent="0"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sz="2800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Spring 1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Topic: Hola Mexico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Novel: Holes by Louis Sachar</a:t>
            </a:r>
          </a:p>
          <a:p>
            <a:endParaRPr lang="en-GB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421C32A-1B7B-6951-A85B-4DAB4FBA31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80218" y="954261"/>
            <a:ext cx="5181600" cy="4351338"/>
          </a:xfrm>
        </p:spPr>
        <p:txBody>
          <a:bodyPr/>
          <a:lstStyle/>
          <a:p>
            <a:pPr marL="0" indent="0"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Spring 2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Topic: Revolution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Novel: Street Child by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Berlie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Doherty</a:t>
            </a:r>
          </a:p>
          <a:p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BC671C-2F2B-8D66-7739-52DC3096DE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919" y="2555202"/>
            <a:ext cx="6211469" cy="18193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7C261F4-6E24-EA34-E0DF-E1CA815EBE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606" y="4557851"/>
            <a:ext cx="6350134" cy="1637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8562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6E1D5F9-F6CA-4724-95AD-ED436B7EAD0C}"/>
              </a:ext>
            </a:extLst>
          </p:cNvPr>
          <p:cNvSpPr txBox="1"/>
          <p:nvPr/>
        </p:nvSpPr>
        <p:spPr>
          <a:xfrm>
            <a:off x="-441773" y="681037"/>
            <a:ext cx="4893700" cy="18326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7A085F90-5707-E43A-8A33-FFE6CE0C2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328" y="64798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Summer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333DDCF-4398-2BDB-8D0F-982F855090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86328" y="954261"/>
            <a:ext cx="5384800" cy="4351338"/>
          </a:xfrm>
        </p:spPr>
        <p:txBody>
          <a:bodyPr/>
          <a:lstStyle/>
          <a:p>
            <a:pPr marL="0" indent="0"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sz="2800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Summer 1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Topic: Gallery Rebels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Novel: The Invention of Hugo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Cabret</a:t>
            </a: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by Brian Selznick</a:t>
            </a:r>
          </a:p>
          <a:p>
            <a:endParaRPr lang="en-GB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421C32A-1B7B-6951-A85B-4DAB4FBA31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80218" y="954261"/>
            <a:ext cx="5181600" cy="4351338"/>
          </a:xfrm>
        </p:spPr>
        <p:txBody>
          <a:bodyPr/>
          <a:lstStyle/>
          <a:p>
            <a:pPr marL="0" indent="0"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sz="2800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Summer 2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Topic: Blood Heart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Novel: Wonder by R.J. Palacio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91284D-47FD-C4DB-15BC-A2CC329182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36561">
            <a:off x="232872" y="3197757"/>
            <a:ext cx="5600482" cy="17075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07D118F-276C-F876-BD94-D56E8D93B2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824239">
            <a:off x="6154387" y="2922530"/>
            <a:ext cx="5930005" cy="1633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4940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57188"/>
            <a:ext cx="10515600" cy="1133499"/>
          </a:xfrm>
        </p:spPr>
        <p:txBody>
          <a:bodyPr>
            <a:normAutofit/>
          </a:bodyPr>
          <a:lstStyle/>
          <a:p>
            <a:pPr algn="ctr"/>
            <a:r>
              <a:rPr lang="en-GB" sz="5200"/>
              <a:t>Reminders: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A908039-5308-4D51-A67A-83ED5318F8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2685845"/>
              </p:ext>
            </p:extLst>
          </p:nvPr>
        </p:nvGraphicFramePr>
        <p:xfrm>
          <a:off x="838200" y="1828800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057797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1825AC39-5F85-4CAA-8A81-A1287086B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5DA4D23-37FC-4B90-8188-F0377C5FF4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4417162" cy="6858000"/>
          </a:xfrm>
          <a:custGeom>
            <a:avLst/>
            <a:gdLst>
              <a:gd name="connsiteX0" fmla="*/ 0 w 4417162"/>
              <a:gd name="connsiteY0" fmla="*/ 0 h 6858000"/>
              <a:gd name="connsiteX1" fmla="*/ 144378 w 4417162"/>
              <a:gd name="connsiteY1" fmla="*/ 0 h 6858000"/>
              <a:gd name="connsiteX2" fmla="*/ 2310062 w 4417162"/>
              <a:gd name="connsiteY2" fmla="*/ 0 h 6858000"/>
              <a:gd name="connsiteX3" fmla="*/ 4227367 w 4417162"/>
              <a:gd name="connsiteY3" fmla="*/ 0 h 6858000"/>
              <a:gd name="connsiteX4" fmla="*/ 4232407 w 4417162"/>
              <a:gd name="connsiteY4" fmla="*/ 66675 h 6858000"/>
              <a:gd name="connsiteX5" fmla="*/ 4240804 w 4417162"/>
              <a:gd name="connsiteY5" fmla="*/ 122237 h 6858000"/>
              <a:gd name="connsiteX6" fmla="*/ 4250882 w 4417162"/>
              <a:gd name="connsiteY6" fmla="*/ 174625 h 6858000"/>
              <a:gd name="connsiteX7" fmla="*/ 4267678 w 4417162"/>
              <a:gd name="connsiteY7" fmla="*/ 217487 h 6858000"/>
              <a:gd name="connsiteX8" fmla="*/ 4284474 w 4417162"/>
              <a:gd name="connsiteY8" fmla="*/ 260350 h 6858000"/>
              <a:gd name="connsiteX9" fmla="*/ 4304629 w 4417162"/>
              <a:gd name="connsiteY9" fmla="*/ 296862 h 6858000"/>
              <a:gd name="connsiteX10" fmla="*/ 4324784 w 4417162"/>
              <a:gd name="connsiteY10" fmla="*/ 334962 h 6858000"/>
              <a:gd name="connsiteX11" fmla="*/ 4343260 w 4417162"/>
              <a:gd name="connsiteY11" fmla="*/ 369887 h 6858000"/>
              <a:gd name="connsiteX12" fmla="*/ 4361735 w 4417162"/>
              <a:gd name="connsiteY12" fmla="*/ 409575 h 6858000"/>
              <a:gd name="connsiteX13" fmla="*/ 4378531 w 4417162"/>
              <a:gd name="connsiteY13" fmla="*/ 450850 h 6858000"/>
              <a:gd name="connsiteX14" fmla="*/ 4393648 w 4417162"/>
              <a:gd name="connsiteY14" fmla="*/ 496887 h 6858000"/>
              <a:gd name="connsiteX15" fmla="*/ 4405405 w 4417162"/>
              <a:gd name="connsiteY15" fmla="*/ 546100 h 6858000"/>
              <a:gd name="connsiteX16" fmla="*/ 4413803 w 4417162"/>
              <a:gd name="connsiteY16" fmla="*/ 606425 h 6858000"/>
              <a:gd name="connsiteX17" fmla="*/ 4417162 w 4417162"/>
              <a:gd name="connsiteY17" fmla="*/ 673100 h 6858000"/>
              <a:gd name="connsiteX18" fmla="*/ 4413803 w 4417162"/>
              <a:gd name="connsiteY18" fmla="*/ 744537 h 6858000"/>
              <a:gd name="connsiteX19" fmla="*/ 4405405 w 4417162"/>
              <a:gd name="connsiteY19" fmla="*/ 801687 h 6858000"/>
              <a:gd name="connsiteX20" fmla="*/ 4393648 w 4417162"/>
              <a:gd name="connsiteY20" fmla="*/ 854075 h 6858000"/>
              <a:gd name="connsiteX21" fmla="*/ 4378531 w 4417162"/>
              <a:gd name="connsiteY21" fmla="*/ 901700 h 6858000"/>
              <a:gd name="connsiteX22" fmla="*/ 4361735 w 4417162"/>
              <a:gd name="connsiteY22" fmla="*/ 942975 h 6858000"/>
              <a:gd name="connsiteX23" fmla="*/ 4341580 w 4417162"/>
              <a:gd name="connsiteY23" fmla="*/ 981075 h 6858000"/>
              <a:gd name="connsiteX24" fmla="*/ 4321425 w 4417162"/>
              <a:gd name="connsiteY24" fmla="*/ 1017587 h 6858000"/>
              <a:gd name="connsiteX25" fmla="*/ 4301270 w 4417162"/>
              <a:gd name="connsiteY25" fmla="*/ 1055687 h 6858000"/>
              <a:gd name="connsiteX26" fmla="*/ 4282794 w 4417162"/>
              <a:gd name="connsiteY26" fmla="*/ 1095375 h 6858000"/>
              <a:gd name="connsiteX27" fmla="*/ 4264318 w 4417162"/>
              <a:gd name="connsiteY27" fmla="*/ 1136650 h 6858000"/>
              <a:gd name="connsiteX28" fmla="*/ 4249203 w 4417162"/>
              <a:gd name="connsiteY28" fmla="*/ 1182687 h 6858000"/>
              <a:gd name="connsiteX29" fmla="*/ 4239125 w 4417162"/>
              <a:gd name="connsiteY29" fmla="*/ 1235075 h 6858000"/>
              <a:gd name="connsiteX30" fmla="*/ 4229047 w 4417162"/>
              <a:gd name="connsiteY30" fmla="*/ 1295400 h 6858000"/>
              <a:gd name="connsiteX31" fmla="*/ 4227367 w 4417162"/>
              <a:gd name="connsiteY31" fmla="*/ 1363662 h 6858000"/>
              <a:gd name="connsiteX32" fmla="*/ 4229047 w 4417162"/>
              <a:gd name="connsiteY32" fmla="*/ 1431925 h 6858000"/>
              <a:gd name="connsiteX33" fmla="*/ 4239125 w 4417162"/>
              <a:gd name="connsiteY33" fmla="*/ 1492250 h 6858000"/>
              <a:gd name="connsiteX34" fmla="*/ 4249203 w 4417162"/>
              <a:gd name="connsiteY34" fmla="*/ 1544637 h 6858000"/>
              <a:gd name="connsiteX35" fmla="*/ 4264318 w 4417162"/>
              <a:gd name="connsiteY35" fmla="*/ 1589087 h 6858000"/>
              <a:gd name="connsiteX36" fmla="*/ 4282794 w 4417162"/>
              <a:gd name="connsiteY36" fmla="*/ 1631950 h 6858000"/>
              <a:gd name="connsiteX37" fmla="*/ 4301270 w 4417162"/>
              <a:gd name="connsiteY37" fmla="*/ 1671637 h 6858000"/>
              <a:gd name="connsiteX38" fmla="*/ 4321425 w 4417162"/>
              <a:gd name="connsiteY38" fmla="*/ 1708150 h 6858000"/>
              <a:gd name="connsiteX39" fmla="*/ 4341580 w 4417162"/>
              <a:gd name="connsiteY39" fmla="*/ 1743075 h 6858000"/>
              <a:gd name="connsiteX40" fmla="*/ 4361735 w 4417162"/>
              <a:gd name="connsiteY40" fmla="*/ 1782762 h 6858000"/>
              <a:gd name="connsiteX41" fmla="*/ 4378531 w 4417162"/>
              <a:gd name="connsiteY41" fmla="*/ 1824037 h 6858000"/>
              <a:gd name="connsiteX42" fmla="*/ 4393648 w 4417162"/>
              <a:gd name="connsiteY42" fmla="*/ 1870075 h 6858000"/>
              <a:gd name="connsiteX43" fmla="*/ 4405405 w 4417162"/>
              <a:gd name="connsiteY43" fmla="*/ 1922462 h 6858000"/>
              <a:gd name="connsiteX44" fmla="*/ 4413803 w 4417162"/>
              <a:gd name="connsiteY44" fmla="*/ 1982787 h 6858000"/>
              <a:gd name="connsiteX45" fmla="*/ 4417162 w 4417162"/>
              <a:gd name="connsiteY45" fmla="*/ 2051050 h 6858000"/>
              <a:gd name="connsiteX46" fmla="*/ 4413803 w 4417162"/>
              <a:gd name="connsiteY46" fmla="*/ 2119312 h 6858000"/>
              <a:gd name="connsiteX47" fmla="*/ 4405405 w 4417162"/>
              <a:gd name="connsiteY47" fmla="*/ 2179637 h 6858000"/>
              <a:gd name="connsiteX48" fmla="*/ 4393648 w 4417162"/>
              <a:gd name="connsiteY48" fmla="*/ 2232025 h 6858000"/>
              <a:gd name="connsiteX49" fmla="*/ 4378531 w 4417162"/>
              <a:gd name="connsiteY49" fmla="*/ 2278062 h 6858000"/>
              <a:gd name="connsiteX50" fmla="*/ 4361735 w 4417162"/>
              <a:gd name="connsiteY50" fmla="*/ 2319337 h 6858000"/>
              <a:gd name="connsiteX51" fmla="*/ 4341580 w 4417162"/>
              <a:gd name="connsiteY51" fmla="*/ 2359025 h 6858000"/>
              <a:gd name="connsiteX52" fmla="*/ 4321425 w 4417162"/>
              <a:gd name="connsiteY52" fmla="*/ 2395537 h 6858000"/>
              <a:gd name="connsiteX53" fmla="*/ 4301270 w 4417162"/>
              <a:gd name="connsiteY53" fmla="*/ 2433637 h 6858000"/>
              <a:gd name="connsiteX54" fmla="*/ 4282794 w 4417162"/>
              <a:gd name="connsiteY54" fmla="*/ 2471737 h 6858000"/>
              <a:gd name="connsiteX55" fmla="*/ 4264318 w 4417162"/>
              <a:gd name="connsiteY55" fmla="*/ 2513012 h 6858000"/>
              <a:gd name="connsiteX56" fmla="*/ 4249203 w 4417162"/>
              <a:gd name="connsiteY56" fmla="*/ 2560637 h 6858000"/>
              <a:gd name="connsiteX57" fmla="*/ 4239125 w 4417162"/>
              <a:gd name="connsiteY57" fmla="*/ 2613025 h 6858000"/>
              <a:gd name="connsiteX58" fmla="*/ 4229047 w 4417162"/>
              <a:gd name="connsiteY58" fmla="*/ 2671762 h 6858000"/>
              <a:gd name="connsiteX59" fmla="*/ 4227367 w 4417162"/>
              <a:gd name="connsiteY59" fmla="*/ 2741612 h 6858000"/>
              <a:gd name="connsiteX60" fmla="*/ 4229047 w 4417162"/>
              <a:gd name="connsiteY60" fmla="*/ 2809875 h 6858000"/>
              <a:gd name="connsiteX61" fmla="*/ 4239125 w 4417162"/>
              <a:gd name="connsiteY61" fmla="*/ 2868612 h 6858000"/>
              <a:gd name="connsiteX62" fmla="*/ 4249203 w 4417162"/>
              <a:gd name="connsiteY62" fmla="*/ 2922587 h 6858000"/>
              <a:gd name="connsiteX63" fmla="*/ 4264318 w 4417162"/>
              <a:gd name="connsiteY63" fmla="*/ 2967037 h 6858000"/>
              <a:gd name="connsiteX64" fmla="*/ 4282794 w 4417162"/>
              <a:gd name="connsiteY64" fmla="*/ 3009900 h 6858000"/>
              <a:gd name="connsiteX65" fmla="*/ 4301270 w 4417162"/>
              <a:gd name="connsiteY65" fmla="*/ 3046412 h 6858000"/>
              <a:gd name="connsiteX66" fmla="*/ 4321425 w 4417162"/>
              <a:gd name="connsiteY66" fmla="*/ 3084512 h 6858000"/>
              <a:gd name="connsiteX67" fmla="*/ 4341580 w 4417162"/>
              <a:gd name="connsiteY67" fmla="*/ 3121025 h 6858000"/>
              <a:gd name="connsiteX68" fmla="*/ 4361735 w 4417162"/>
              <a:gd name="connsiteY68" fmla="*/ 3160712 h 6858000"/>
              <a:gd name="connsiteX69" fmla="*/ 4378531 w 4417162"/>
              <a:gd name="connsiteY69" fmla="*/ 3201987 h 6858000"/>
              <a:gd name="connsiteX70" fmla="*/ 4393648 w 4417162"/>
              <a:gd name="connsiteY70" fmla="*/ 3248025 h 6858000"/>
              <a:gd name="connsiteX71" fmla="*/ 4405405 w 4417162"/>
              <a:gd name="connsiteY71" fmla="*/ 3300412 h 6858000"/>
              <a:gd name="connsiteX72" fmla="*/ 4413803 w 4417162"/>
              <a:gd name="connsiteY72" fmla="*/ 3360737 h 6858000"/>
              <a:gd name="connsiteX73" fmla="*/ 4417162 w 4417162"/>
              <a:gd name="connsiteY73" fmla="*/ 3427412 h 6858000"/>
              <a:gd name="connsiteX74" fmla="*/ 4413803 w 4417162"/>
              <a:gd name="connsiteY74" fmla="*/ 3497262 h 6858000"/>
              <a:gd name="connsiteX75" fmla="*/ 4405405 w 4417162"/>
              <a:gd name="connsiteY75" fmla="*/ 3557587 h 6858000"/>
              <a:gd name="connsiteX76" fmla="*/ 4393648 w 4417162"/>
              <a:gd name="connsiteY76" fmla="*/ 3609975 h 6858000"/>
              <a:gd name="connsiteX77" fmla="*/ 4378531 w 4417162"/>
              <a:gd name="connsiteY77" fmla="*/ 3656012 h 6858000"/>
              <a:gd name="connsiteX78" fmla="*/ 4361735 w 4417162"/>
              <a:gd name="connsiteY78" fmla="*/ 3697287 h 6858000"/>
              <a:gd name="connsiteX79" fmla="*/ 4341580 w 4417162"/>
              <a:gd name="connsiteY79" fmla="*/ 3736975 h 6858000"/>
              <a:gd name="connsiteX80" fmla="*/ 4301270 w 4417162"/>
              <a:gd name="connsiteY80" fmla="*/ 3811587 h 6858000"/>
              <a:gd name="connsiteX81" fmla="*/ 4282794 w 4417162"/>
              <a:gd name="connsiteY81" fmla="*/ 3848100 h 6858000"/>
              <a:gd name="connsiteX82" fmla="*/ 4264318 w 4417162"/>
              <a:gd name="connsiteY82" fmla="*/ 3890962 h 6858000"/>
              <a:gd name="connsiteX83" fmla="*/ 4249203 w 4417162"/>
              <a:gd name="connsiteY83" fmla="*/ 3935412 h 6858000"/>
              <a:gd name="connsiteX84" fmla="*/ 4239125 w 4417162"/>
              <a:gd name="connsiteY84" fmla="*/ 3987800 h 6858000"/>
              <a:gd name="connsiteX85" fmla="*/ 4229047 w 4417162"/>
              <a:gd name="connsiteY85" fmla="*/ 4048125 h 6858000"/>
              <a:gd name="connsiteX86" fmla="*/ 4227367 w 4417162"/>
              <a:gd name="connsiteY86" fmla="*/ 4116387 h 6858000"/>
              <a:gd name="connsiteX87" fmla="*/ 4229047 w 4417162"/>
              <a:gd name="connsiteY87" fmla="*/ 4186237 h 6858000"/>
              <a:gd name="connsiteX88" fmla="*/ 4239125 w 4417162"/>
              <a:gd name="connsiteY88" fmla="*/ 4244975 h 6858000"/>
              <a:gd name="connsiteX89" fmla="*/ 4249203 w 4417162"/>
              <a:gd name="connsiteY89" fmla="*/ 4297362 h 6858000"/>
              <a:gd name="connsiteX90" fmla="*/ 4264318 w 4417162"/>
              <a:gd name="connsiteY90" fmla="*/ 4343400 h 6858000"/>
              <a:gd name="connsiteX91" fmla="*/ 4282794 w 4417162"/>
              <a:gd name="connsiteY91" fmla="*/ 4386262 h 6858000"/>
              <a:gd name="connsiteX92" fmla="*/ 4301270 w 4417162"/>
              <a:gd name="connsiteY92" fmla="*/ 4424362 h 6858000"/>
              <a:gd name="connsiteX93" fmla="*/ 4341580 w 4417162"/>
              <a:gd name="connsiteY93" fmla="*/ 4498975 h 6858000"/>
              <a:gd name="connsiteX94" fmla="*/ 4361735 w 4417162"/>
              <a:gd name="connsiteY94" fmla="*/ 4537075 h 6858000"/>
              <a:gd name="connsiteX95" fmla="*/ 4378531 w 4417162"/>
              <a:gd name="connsiteY95" fmla="*/ 4579937 h 6858000"/>
              <a:gd name="connsiteX96" fmla="*/ 4393648 w 4417162"/>
              <a:gd name="connsiteY96" fmla="*/ 4625975 h 6858000"/>
              <a:gd name="connsiteX97" fmla="*/ 4405405 w 4417162"/>
              <a:gd name="connsiteY97" fmla="*/ 4678362 h 6858000"/>
              <a:gd name="connsiteX98" fmla="*/ 4413803 w 4417162"/>
              <a:gd name="connsiteY98" fmla="*/ 4738687 h 6858000"/>
              <a:gd name="connsiteX99" fmla="*/ 4417162 w 4417162"/>
              <a:gd name="connsiteY99" fmla="*/ 4806950 h 6858000"/>
              <a:gd name="connsiteX100" fmla="*/ 4413803 w 4417162"/>
              <a:gd name="connsiteY100" fmla="*/ 4875212 h 6858000"/>
              <a:gd name="connsiteX101" fmla="*/ 4405405 w 4417162"/>
              <a:gd name="connsiteY101" fmla="*/ 4935537 h 6858000"/>
              <a:gd name="connsiteX102" fmla="*/ 4393648 w 4417162"/>
              <a:gd name="connsiteY102" fmla="*/ 4987925 h 6858000"/>
              <a:gd name="connsiteX103" fmla="*/ 4378531 w 4417162"/>
              <a:gd name="connsiteY103" fmla="*/ 5033962 h 6858000"/>
              <a:gd name="connsiteX104" fmla="*/ 4361735 w 4417162"/>
              <a:gd name="connsiteY104" fmla="*/ 5075237 h 6858000"/>
              <a:gd name="connsiteX105" fmla="*/ 4341580 w 4417162"/>
              <a:gd name="connsiteY105" fmla="*/ 5114925 h 6858000"/>
              <a:gd name="connsiteX106" fmla="*/ 4321425 w 4417162"/>
              <a:gd name="connsiteY106" fmla="*/ 5149850 h 6858000"/>
              <a:gd name="connsiteX107" fmla="*/ 4301270 w 4417162"/>
              <a:gd name="connsiteY107" fmla="*/ 5186362 h 6858000"/>
              <a:gd name="connsiteX108" fmla="*/ 4282794 w 4417162"/>
              <a:gd name="connsiteY108" fmla="*/ 5226050 h 6858000"/>
              <a:gd name="connsiteX109" fmla="*/ 4264318 w 4417162"/>
              <a:gd name="connsiteY109" fmla="*/ 5268912 h 6858000"/>
              <a:gd name="connsiteX110" fmla="*/ 4249203 w 4417162"/>
              <a:gd name="connsiteY110" fmla="*/ 5313362 h 6858000"/>
              <a:gd name="connsiteX111" fmla="*/ 4239125 w 4417162"/>
              <a:gd name="connsiteY111" fmla="*/ 5365750 h 6858000"/>
              <a:gd name="connsiteX112" fmla="*/ 4229047 w 4417162"/>
              <a:gd name="connsiteY112" fmla="*/ 5426075 h 6858000"/>
              <a:gd name="connsiteX113" fmla="*/ 4227367 w 4417162"/>
              <a:gd name="connsiteY113" fmla="*/ 5494337 h 6858000"/>
              <a:gd name="connsiteX114" fmla="*/ 4229047 w 4417162"/>
              <a:gd name="connsiteY114" fmla="*/ 5562600 h 6858000"/>
              <a:gd name="connsiteX115" fmla="*/ 4239125 w 4417162"/>
              <a:gd name="connsiteY115" fmla="*/ 5622925 h 6858000"/>
              <a:gd name="connsiteX116" fmla="*/ 4249203 w 4417162"/>
              <a:gd name="connsiteY116" fmla="*/ 5675312 h 6858000"/>
              <a:gd name="connsiteX117" fmla="*/ 4264318 w 4417162"/>
              <a:gd name="connsiteY117" fmla="*/ 5721350 h 6858000"/>
              <a:gd name="connsiteX118" fmla="*/ 4282794 w 4417162"/>
              <a:gd name="connsiteY118" fmla="*/ 5762625 h 6858000"/>
              <a:gd name="connsiteX119" fmla="*/ 4301270 w 4417162"/>
              <a:gd name="connsiteY119" fmla="*/ 5802312 h 6858000"/>
              <a:gd name="connsiteX120" fmla="*/ 4321425 w 4417162"/>
              <a:gd name="connsiteY120" fmla="*/ 5840412 h 6858000"/>
              <a:gd name="connsiteX121" fmla="*/ 4341580 w 4417162"/>
              <a:gd name="connsiteY121" fmla="*/ 5876925 h 6858000"/>
              <a:gd name="connsiteX122" fmla="*/ 4361735 w 4417162"/>
              <a:gd name="connsiteY122" fmla="*/ 5915025 h 6858000"/>
              <a:gd name="connsiteX123" fmla="*/ 4378531 w 4417162"/>
              <a:gd name="connsiteY123" fmla="*/ 5956300 h 6858000"/>
              <a:gd name="connsiteX124" fmla="*/ 4393648 w 4417162"/>
              <a:gd name="connsiteY124" fmla="*/ 6003925 h 6858000"/>
              <a:gd name="connsiteX125" fmla="*/ 4405405 w 4417162"/>
              <a:gd name="connsiteY125" fmla="*/ 6056312 h 6858000"/>
              <a:gd name="connsiteX126" fmla="*/ 4413803 w 4417162"/>
              <a:gd name="connsiteY126" fmla="*/ 6113462 h 6858000"/>
              <a:gd name="connsiteX127" fmla="*/ 4417162 w 4417162"/>
              <a:gd name="connsiteY127" fmla="*/ 6183312 h 6858000"/>
              <a:gd name="connsiteX128" fmla="*/ 4413803 w 4417162"/>
              <a:gd name="connsiteY128" fmla="*/ 6251575 h 6858000"/>
              <a:gd name="connsiteX129" fmla="*/ 4405405 w 4417162"/>
              <a:gd name="connsiteY129" fmla="*/ 6311900 h 6858000"/>
              <a:gd name="connsiteX130" fmla="*/ 4393648 w 4417162"/>
              <a:gd name="connsiteY130" fmla="*/ 6361112 h 6858000"/>
              <a:gd name="connsiteX131" fmla="*/ 4378531 w 4417162"/>
              <a:gd name="connsiteY131" fmla="*/ 6407150 h 6858000"/>
              <a:gd name="connsiteX132" fmla="*/ 4361735 w 4417162"/>
              <a:gd name="connsiteY132" fmla="*/ 6448425 h 6858000"/>
              <a:gd name="connsiteX133" fmla="*/ 4343260 w 4417162"/>
              <a:gd name="connsiteY133" fmla="*/ 6488112 h 6858000"/>
              <a:gd name="connsiteX134" fmla="*/ 4324784 w 4417162"/>
              <a:gd name="connsiteY134" fmla="*/ 6523037 h 6858000"/>
              <a:gd name="connsiteX135" fmla="*/ 4304629 w 4417162"/>
              <a:gd name="connsiteY135" fmla="*/ 6561137 h 6858000"/>
              <a:gd name="connsiteX136" fmla="*/ 4284474 w 4417162"/>
              <a:gd name="connsiteY136" fmla="*/ 6597650 h 6858000"/>
              <a:gd name="connsiteX137" fmla="*/ 4267678 w 4417162"/>
              <a:gd name="connsiteY137" fmla="*/ 6640512 h 6858000"/>
              <a:gd name="connsiteX138" fmla="*/ 4250882 w 4417162"/>
              <a:gd name="connsiteY138" fmla="*/ 6683375 h 6858000"/>
              <a:gd name="connsiteX139" fmla="*/ 4240804 w 4417162"/>
              <a:gd name="connsiteY139" fmla="*/ 6735762 h 6858000"/>
              <a:gd name="connsiteX140" fmla="*/ 4232407 w 4417162"/>
              <a:gd name="connsiteY140" fmla="*/ 6791325 h 6858000"/>
              <a:gd name="connsiteX141" fmla="*/ 4227367 w 4417162"/>
              <a:gd name="connsiteY141" fmla="*/ 6858000 h 6858000"/>
              <a:gd name="connsiteX142" fmla="*/ 2310062 w 4417162"/>
              <a:gd name="connsiteY142" fmla="*/ 6858000 h 6858000"/>
              <a:gd name="connsiteX143" fmla="*/ 144378 w 4417162"/>
              <a:gd name="connsiteY143" fmla="*/ 6858000 h 6858000"/>
              <a:gd name="connsiteX144" fmla="*/ 0 w 4417162"/>
              <a:gd name="connsiteY14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4417162" h="6858000">
                <a:moveTo>
                  <a:pt x="0" y="0"/>
                </a:moveTo>
                <a:lnTo>
                  <a:pt x="144378" y="0"/>
                </a:lnTo>
                <a:lnTo>
                  <a:pt x="2310062" y="0"/>
                </a:lnTo>
                <a:lnTo>
                  <a:pt x="4227367" y="0"/>
                </a:lnTo>
                <a:lnTo>
                  <a:pt x="4232407" y="66675"/>
                </a:lnTo>
                <a:lnTo>
                  <a:pt x="4240804" y="122237"/>
                </a:lnTo>
                <a:lnTo>
                  <a:pt x="4250882" y="174625"/>
                </a:lnTo>
                <a:lnTo>
                  <a:pt x="4267678" y="217487"/>
                </a:lnTo>
                <a:lnTo>
                  <a:pt x="4284474" y="260350"/>
                </a:lnTo>
                <a:lnTo>
                  <a:pt x="4304629" y="296862"/>
                </a:lnTo>
                <a:lnTo>
                  <a:pt x="4324784" y="334962"/>
                </a:lnTo>
                <a:lnTo>
                  <a:pt x="4343260" y="369887"/>
                </a:lnTo>
                <a:lnTo>
                  <a:pt x="4361735" y="409575"/>
                </a:lnTo>
                <a:lnTo>
                  <a:pt x="4378531" y="450850"/>
                </a:lnTo>
                <a:lnTo>
                  <a:pt x="4393648" y="496887"/>
                </a:lnTo>
                <a:lnTo>
                  <a:pt x="4405405" y="546100"/>
                </a:lnTo>
                <a:lnTo>
                  <a:pt x="4413803" y="606425"/>
                </a:lnTo>
                <a:lnTo>
                  <a:pt x="4417162" y="673100"/>
                </a:lnTo>
                <a:lnTo>
                  <a:pt x="4413803" y="744537"/>
                </a:lnTo>
                <a:lnTo>
                  <a:pt x="4405405" y="801687"/>
                </a:lnTo>
                <a:lnTo>
                  <a:pt x="4393648" y="854075"/>
                </a:lnTo>
                <a:lnTo>
                  <a:pt x="4378531" y="901700"/>
                </a:lnTo>
                <a:lnTo>
                  <a:pt x="4361735" y="942975"/>
                </a:lnTo>
                <a:lnTo>
                  <a:pt x="4341580" y="981075"/>
                </a:lnTo>
                <a:lnTo>
                  <a:pt x="4321425" y="1017587"/>
                </a:lnTo>
                <a:lnTo>
                  <a:pt x="4301270" y="1055687"/>
                </a:lnTo>
                <a:lnTo>
                  <a:pt x="4282794" y="1095375"/>
                </a:lnTo>
                <a:lnTo>
                  <a:pt x="4264318" y="1136650"/>
                </a:lnTo>
                <a:lnTo>
                  <a:pt x="4249203" y="1182687"/>
                </a:lnTo>
                <a:lnTo>
                  <a:pt x="4239125" y="1235075"/>
                </a:lnTo>
                <a:lnTo>
                  <a:pt x="4229047" y="1295400"/>
                </a:lnTo>
                <a:lnTo>
                  <a:pt x="4227367" y="1363662"/>
                </a:lnTo>
                <a:lnTo>
                  <a:pt x="4229047" y="1431925"/>
                </a:lnTo>
                <a:lnTo>
                  <a:pt x="4239125" y="1492250"/>
                </a:lnTo>
                <a:lnTo>
                  <a:pt x="4249203" y="1544637"/>
                </a:lnTo>
                <a:lnTo>
                  <a:pt x="4264318" y="1589087"/>
                </a:lnTo>
                <a:lnTo>
                  <a:pt x="4282794" y="1631950"/>
                </a:lnTo>
                <a:lnTo>
                  <a:pt x="4301270" y="1671637"/>
                </a:lnTo>
                <a:lnTo>
                  <a:pt x="4321425" y="1708150"/>
                </a:lnTo>
                <a:lnTo>
                  <a:pt x="4341580" y="1743075"/>
                </a:lnTo>
                <a:lnTo>
                  <a:pt x="4361735" y="1782762"/>
                </a:lnTo>
                <a:lnTo>
                  <a:pt x="4378531" y="1824037"/>
                </a:lnTo>
                <a:lnTo>
                  <a:pt x="4393648" y="1870075"/>
                </a:lnTo>
                <a:lnTo>
                  <a:pt x="4405405" y="1922462"/>
                </a:lnTo>
                <a:lnTo>
                  <a:pt x="4413803" y="1982787"/>
                </a:lnTo>
                <a:lnTo>
                  <a:pt x="4417162" y="2051050"/>
                </a:lnTo>
                <a:lnTo>
                  <a:pt x="4413803" y="2119312"/>
                </a:lnTo>
                <a:lnTo>
                  <a:pt x="4405405" y="2179637"/>
                </a:lnTo>
                <a:lnTo>
                  <a:pt x="4393648" y="2232025"/>
                </a:lnTo>
                <a:lnTo>
                  <a:pt x="4378531" y="2278062"/>
                </a:lnTo>
                <a:lnTo>
                  <a:pt x="4361735" y="2319337"/>
                </a:lnTo>
                <a:lnTo>
                  <a:pt x="4341580" y="2359025"/>
                </a:lnTo>
                <a:lnTo>
                  <a:pt x="4321425" y="2395537"/>
                </a:lnTo>
                <a:lnTo>
                  <a:pt x="4301270" y="2433637"/>
                </a:lnTo>
                <a:lnTo>
                  <a:pt x="4282794" y="2471737"/>
                </a:lnTo>
                <a:lnTo>
                  <a:pt x="4264318" y="2513012"/>
                </a:lnTo>
                <a:lnTo>
                  <a:pt x="4249203" y="2560637"/>
                </a:lnTo>
                <a:lnTo>
                  <a:pt x="4239125" y="2613025"/>
                </a:lnTo>
                <a:lnTo>
                  <a:pt x="4229047" y="2671762"/>
                </a:lnTo>
                <a:lnTo>
                  <a:pt x="4227367" y="2741612"/>
                </a:lnTo>
                <a:lnTo>
                  <a:pt x="4229047" y="2809875"/>
                </a:lnTo>
                <a:lnTo>
                  <a:pt x="4239125" y="2868612"/>
                </a:lnTo>
                <a:lnTo>
                  <a:pt x="4249203" y="2922587"/>
                </a:lnTo>
                <a:lnTo>
                  <a:pt x="4264318" y="2967037"/>
                </a:lnTo>
                <a:lnTo>
                  <a:pt x="4282794" y="3009900"/>
                </a:lnTo>
                <a:lnTo>
                  <a:pt x="4301270" y="3046412"/>
                </a:lnTo>
                <a:lnTo>
                  <a:pt x="4321425" y="3084512"/>
                </a:lnTo>
                <a:lnTo>
                  <a:pt x="4341580" y="3121025"/>
                </a:lnTo>
                <a:lnTo>
                  <a:pt x="4361735" y="3160712"/>
                </a:lnTo>
                <a:lnTo>
                  <a:pt x="4378531" y="3201987"/>
                </a:lnTo>
                <a:lnTo>
                  <a:pt x="4393648" y="3248025"/>
                </a:lnTo>
                <a:lnTo>
                  <a:pt x="4405405" y="3300412"/>
                </a:lnTo>
                <a:lnTo>
                  <a:pt x="4413803" y="3360737"/>
                </a:lnTo>
                <a:lnTo>
                  <a:pt x="4417162" y="3427412"/>
                </a:lnTo>
                <a:lnTo>
                  <a:pt x="4413803" y="3497262"/>
                </a:lnTo>
                <a:lnTo>
                  <a:pt x="4405405" y="3557587"/>
                </a:lnTo>
                <a:lnTo>
                  <a:pt x="4393648" y="3609975"/>
                </a:lnTo>
                <a:lnTo>
                  <a:pt x="4378531" y="3656012"/>
                </a:lnTo>
                <a:lnTo>
                  <a:pt x="4361735" y="3697287"/>
                </a:lnTo>
                <a:lnTo>
                  <a:pt x="4341580" y="3736975"/>
                </a:lnTo>
                <a:lnTo>
                  <a:pt x="4301270" y="3811587"/>
                </a:lnTo>
                <a:lnTo>
                  <a:pt x="4282794" y="3848100"/>
                </a:lnTo>
                <a:lnTo>
                  <a:pt x="4264318" y="3890962"/>
                </a:lnTo>
                <a:lnTo>
                  <a:pt x="4249203" y="3935412"/>
                </a:lnTo>
                <a:lnTo>
                  <a:pt x="4239125" y="3987800"/>
                </a:lnTo>
                <a:lnTo>
                  <a:pt x="4229047" y="4048125"/>
                </a:lnTo>
                <a:lnTo>
                  <a:pt x="4227367" y="4116387"/>
                </a:lnTo>
                <a:lnTo>
                  <a:pt x="4229047" y="4186237"/>
                </a:lnTo>
                <a:lnTo>
                  <a:pt x="4239125" y="4244975"/>
                </a:lnTo>
                <a:lnTo>
                  <a:pt x="4249203" y="4297362"/>
                </a:lnTo>
                <a:lnTo>
                  <a:pt x="4264318" y="4343400"/>
                </a:lnTo>
                <a:lnTo>
                  <a:pt x="4282794" y="4386262"/>
                </a:lnTo>
                <a:lnTo>
                  <a:pt x="4301270" y="4424362"/>
                </a:lnTo>
                <a:lnTo>
                  <a:pt x="4341580" y="4498975"/>
                </a:lnTo>
                <a:lnTo>
                  <a:pt x="4361735" y="4537075"/>
                </a:lnTo>
                <a:lnTo>
                  <a:pt x="4378531" y="4579937"/>
                </a:lnTo>
                <a:lnTo>
                  <a:pt x="4393648" y="4625975"/>
                </a:lnTo>
                <a:lnTo>
                  <a:pt x="4405405" y="4678362"/>
                </a:lnTo>
                <a:lnTo>
                  <a:pt x="4413803" y="4738687"/>
                </a:lnTo>
                <a:lnTo>
                  <a:pt x="4417162" y="4806950"/>
                </a:lnTo>
                <a:lnTo>
                  <a:pt x="4413803" y="4875212"/>
                </a:lnTo>
                <a:lnTo>
                  <a:pt x="4405405" y="4935537"/>
                </a:lnTo>
                <a:lnTo>
                  <a:pt x="4393648" y="4987925"/>
                </a:lnTo>
                <a:lnTo>
                  <a:pt x="4378531" y="5033962"/>
                </a:lnTo>
                <a:lnTo>
                  <a:pt x="4361735" y="5075237"/>
                </a:lnTo>
                <a:lnTo>
                  <a:pt x="4341580" y="5114925"/>
                </a:lnTo>
                <a:lnTo>
                  <a:pt x="4321425" y="5149850"/>
                </a:lnTo>
                <a:lnTo>
                  <a:pt x="4301270" y="5186362"/>
                </a:lnTo>
                <a:lnTo>
                  <a:pt x="4282794" y="5226050"/>
                </a:lnTo>
                <a:lnTo>
                  <a:pt x="4264318" y="5268912"/>
                </a:lnTo>
                <a:lnTo>
                  <a:pt x="4249203" y="5313362"/>
                </a:lnTo>
                <a:lnTo>
                  <a:pt x="4239125" y="5365750"/>
                </a:lnTo>
                <a:lnTo>
                  <a:pt x="4229047" y="5426075"/>
                </a:lnTo>
                <a:lnTo>
                  <a:pt x="4227367" y="5494337"/>
                </a:lnTo>
                <a:lnTo>
                  <a:pt x="4229047" y="5562600"/>
                </a:lnTo>
                <a:lnTo>
                  <a:pt x="4239125" y="5622925"/>
                </a:lnTo>
                <a:lnTo>
                  <a:pt x="4249203" y="5675312"/>
                </a:lnTo>
                <a:lnTo>
                  <a:pt x="4264318" y="5721350"/>
                </a:lnTo>
                <a:lnTo>
                  <a:pt x="4282794" y="5762625"/>
                </a:lnTo>
                <a:lnTo>
                  <a:pt x="4301270" y="5802312"/>
                </a:lnTo>
                <a:lnTo>
                  <a:pt x="4321425" y="5840412"/>
                </a:lnTo>
                <a:lnTo>
                  <a:pt x="4341580" y="5876925"/>
                </a:lnTo>
                <a:lnTo>
                  <a:pt x="4361735" y="5915025"/>
                </a:lnTo>
                <a:lnTo>
                  <a:pt x="4378531" y="5956300"/>
                </a:lnTo>
                <a:lnTo>
                  <a:pt x="4393648" y="6003925"/>
                </a:lnTo>
                <a:lnTo>
                  <a:pt x="4405405" y="6056312"/>
                </a:lnTo>
                <a:lnTo>
                  <a:pt x="4413803" y="6113462"/>
                </a:lnTo>
                <a:lnTo>
                  <a:pt x="4417162" y="6183312"/>
                </a:lnTo>
                <a:lnTo>
                  <a:pt x="4413803" y="6251575"/>
                </a:lnTo>
                <a:lnTo>
                  <a:pt x="4405405" y="6311900"/>
                </a:lnTo>
                <a:lnTo>
                  <a:pt x="4393648" y="6361112"/>
                </a:lnTo>
                <a:lnTo>
                  <a:pt x="4378531" y="6407150"/>
                </a:lnTo>
                <a:lnTo>
                  <a:pt x="4361735" y="6448425"/>
                </a:lnTo>
                <a:lnTo>
                  <a:pt x="4343260" y="6488112"/>
                </a:lnTo>
                <a:lnTo>
                  <a:pt x="4324784" y="6523037"/>
                </a:lnTo>
                <a:lnTo>
                  <a:pt x="4304629" y="6561137"/>
                </a:lnTo>
                <a:lnTo>
                  <a:pt x="4284474" y="6597650"/>
                </a:lnTo>
                <a:lnTo>
                  <a:pt x="4267678" y="6640512"/>
                </a:lnTo>
                <a:lnTo>
                  <a:pt x="4250882" y="6683375"/>
                </a:lnTo>
                <a:lnTo>
                  <a:pt x="4240804" y="6735762"/>
                </a:lnTo>
                <a:lnTo>
                  <a:pt x="4232407" y="6791325"/>
                </a:lnTo>
                <a:lnTo>
                  <a:pt x="4227367" y="6858000"/>
                </a:lnTo>
                <a:lnTo>
                  <a:pt x="2310062" y="6858000"/>
                </a:lnTo>
                <a:lnTo>
                  <a:pt x="14437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19" name="Freeform: Shape 18">
            <a:extLst>
              <a:ext uri="{FF2B5EF4-FFF2-40B4-BE49-F238E27FC236}">
                <a16:creationId xmlns:a16="http://schemas.microsoft.com/office/drawing/2014/main" id="{A7A4B465-FBCC-4CD4-89A1-82992A7B47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4272784" cy="6858000"/>
          </a:xfrm>
          <a:custGeom>
            <a:avLst/>
            <a:gdLst>
              <a:gd name="connsiteX0" fmla="*/ 0 w 4272784"/>
              <a:gd name="connsiteY0" fmla="*/ 0 h 6858000"/>
              <a:gd name="connsiteX1" fmla="*/ 4082989 w 4272784"/>
              <a:gd name="connsiteY1" fmla="*/ 0 h 6858000"/>
              <a:gd name="connsiteX2" fmla="*/ 4088029 w 4272784"/>
              <a:gd name="connsiteY2" fmla="*/ 66675 h 6858000"/>
              <a:gd name="connsiteX3" fmla="*/ 4096426 w 4272784"/>
              <a:gd name="connsiteY3" fmla="*/ 122237 h 6858000"/>
              <a:gd name="connsiteX4" fmla="*/ 4106504 w 4272784"/>
              <a:gd name="connsiteY4" fmla="*/ 174625 h 6858000"/>
              <a:gd name="connsiteX5" fmla="*/ 4123300 w 4272784"/>
              <a:gd name="connsiteY5" fmla="*/ 217487 h 6858000"/>
              <a:gd name="connsiteX6" fmla="*/ 4140096 w 4272784"/>
              <a:gd name="connsiteY6" fmla="*/ 260350 h 6858000"/>
              <a:gd name="connsiteX7" fmla="*/ 4160251 w 4272784"/>
              <a:gd name="connsiteY7" fmla="*/ 296862 h 6858000"/>
              <a:gd name="connsiteX8" fmla="*/ 4180406 w 4272784"/>
              <a:gd name="connsiteY8" fmla="*/ 334962 h 6858000"/>
              <a:gd name="connsiteX9" fmla="*/ 4198882 w 4272784"/>
              <a:gd name="connsiteY9" fmla="*/ 369887 h 6858000"/>
              <a:gd name="connsiteX10" fmla="*/ 4217357 w 4272784"/>
              <a:gd name="connsiteY10" fmla="*/ 409575 h 6858000"/>
              <a:gd name="connsiteX11" fmla="*/ 4234153 w 4272784"/>
              <a:gd name="connsiteY11" fmla="*/ 450850 h 6858000"/>
              <a:gd name="connsiteX12" fmla="*/ 4249270 w 4272784"/>
              <a:gd name="connsiteY12" fmla="*/ 496887 h 6858000"/>
              <a:gd name="connsiteX13" fmla="*/ 4261027 w 4272784"/>
              <a:gd name="connsiteY13" fmla="*/ 546100 h 6858000"/>
              <a:gd name="connsiteX14" fmla="*/ 4269425 w 4272784"/>
              <a:gd name="connsiteY14" fmla="*/ 606425 h 6858000"/>
              <a:gd name="connsiteX15" fmla="*/ 4272784 w 4272784"/>
              <a:gd name="connsiteY15" fmla="*/ 673100 h 6858000"/>
              <a:gd name="connsiteX16" fmla="*/ 4269425 w 4272784"/>
              <a:gd name="connsiteY16" fmla="*/ 744537 h 6858000"/>
              <a:gd name="connsiteX17" fmla="*/ 4261027 w 4272784"/>
              <a:gd name="connsiteY17" fmla="*/ 801687 h 6858000"/>
              <a:gd name="connsiteX18" fmla="*/ 4249270 w 4272784"/>
              <a:gd name="connsiteY18" fmla="*/ 854075 h 6858000"/>
              <a:gd name="connsiteX19" fmla="*/ 4234153 w 4272784"/>
              <a:gd name="connsiteY19" fmla="*/ 901700 h 6858000"/>
              <a:gd name="connsiteX20" fmla="*/ 4217357 w 4272784"/>
              <a:gd name="connsiteY20" fmla="*/ 942975 h 6858000"/>
              <a:gd name="connsiteX21" fmla="*/ 4197202 w 4272784"/>
              <a:gd name="connsiteY21" fmla="*/ 981075 h 6858000"/>
              <a:gd name="connsiteX22" fmla="*/ 4177047 w 4272784"/>
              <a:gd name="connsiteY22" fmla="*/ 1017587 h 6858000"/>
              <a:gd name="connsiteX23" fmla="*/ 4156892 w 4272784"/>
              <a:gd name="connsiteY23" fmla="*/ 1055687 h 6858000"/>
              <a:gd name="connsiteX24" fmla="*/ 4138416 w 4272784"/>
              <a:gd name="connsiteY24" fmla="*/ 1095375 h 6858000"/>
              <a:gd name="connsiteX25" fmla="*/ 4119940 w 4272784"/>
              <a:gd name="connsiteY25" fmla="*/ 1136650 h 6858000"/>
              <a:gd name="connsiteX26" fmla="*/ 4104825 w 4272784"/>
              <a:gd name="connsiteY26" fmla="*/ 1182687 h 6858000"/>
              <a:gd name="connsiteX27" fmla="*/ 4094747 w 4272784"/>
              <a:gd name="connsiteY27" fmla="*/ 1235075 h 6858000"/>
              <a:gd name="connsiteX28" fmla="*/ 4084669 w 4272784"/>
              <a:gd name="connsiteY28" fmla="*/ 1295400 h 6858000"/>
              <a:gd name="connsiteX29" fmla="*/ 4082989 w 4272784"/>
              <a:gd name="connsiteY29" fmla="*/ 1363662 h 6858000"/>
              <a:gd name="connsiteX30" fmla="*/ 4084669 w 4272784"/>
              <a:gd name="connsiteY30" fmla="*/ 1431925 h 6858000"/>
              <a:gd name="connsiteX31" fmla="*/ 4094747 w 4272784"/>
              <a:gd name="connsiteY31" fmla="*/ 1492250 h 6858000"/>
              <a:gd name="connsiteX32" fmla="*/ 4104825 w 4272784"/>
              <a:gd name="connsiteY32" fmla="*/ 1544637 h 6858000"/>
              <a:gd name="connsiteX33" fmla="*/ 4119940 w 4272784"/>
              <a:gd name="connsiteY33" fmla="*/ 1589087 h 6858000"/>
              <a:gd name="connsiteX34" fmla="*/ 4138416 w 4272784"/>
              <a:gd name="connsiteY34" fmla="*/ 1631950 h 6858000"/>
              <a:gd name="connsiteX35" fmla="*/ 4156892 w 4272784"/>
              <a:gd name="connsiteY35" fmla="*/ 1671637 h 6858000"/>
              <a:gd name="connsiteX36" fmla="*/ 4177047 w 4272784"/>
              <a:gd name="connsiteY36" fmla="*/ 1708150 h 6858000"/>
              <a:gd name="connsiteX37" fmla="*/ 4197202 w 4272784"/>
              <a:gd name="connsiteY37" fmla="*/ 1743075 h 6858000"/>
              <a:gd name="connsiteX38" fmla="*/ 4217357 w 4272784"/>
              <a:gd name="connsiteY38" fmla="*/ 1782762 h 6858000"/>
              <a:gd name="connsiteX39" fmla="*/ 4234153 w 4272784"/>
              <a:gd name="connsiteY39" fmla="*/ 1824037 h 6858000"/>
              <a:gd name="connsiteX40" fmla="*/ 4249270 w 4272784"/>
              <a:gd name="connsiteY40" fmla="*/ 1870075 h 6858000"/>
              <a:gd name="connsiteX41" fmla="*/ 4261027 w 4272784"/>
              <a:gd name="connsiteY41" fmla="*/ 1922462 h 6858000"/>
              <a:gd name="connsiteX42" fmla="*/ 4269425 w 4272784"/>
              <a:gd name="connsiteY42" fmla="*/ 1982787 h 6858000"/>
              <a:gd name="connsiteX43" fmla="*/ 4272784 w 4272784"/>
              <a:gd name="connsiteY43" fmla="*/ 2051050 h 6858000"/>
              <a:gd name="connsiteX44" fmla="*/ 4269425 w 4272784"/>
              <a:gd name="connsiteY44" fmla="*/ 2119312 h 6858000"/>
              <a:gd name="connsiteX45" fmla="*/ 4261027 w 4272784"/>
              <a:gd name="connsiteY45" fmla="*/ 2179637 h 6858000"/>
              <a:gd name="connsiteX46" fmla="*/ 4249270 w 4272784"/>
              <a:gd name="connsiteY46" fmla="*/ 2232025 h 6858000"/>
              <a:gd name="connsiteX47" fmla="*/ 4234153 w 4272784"/>
              <a:gd name="connsiteY47" fmla="*/ 2278062 h 6858000"/>
              <a:gd name="connsiteX48" fmla="*/ 4217357 w 4272784"/>
              <a:gd name="connsiteY48" fmla="*/ 2319337 h 6858000"/>
              <a:gd name="connsiteX49" fmla="*/ 4197202 w 4272784"/>
              <a:gd name="connsiteY49" fmla="*/ 2359025 h 6858000"/>
              <a:gd name="connsiteX50" fmla="*/ 4177047 w 4272784"/>
              <a:gd name="connsiteY50" fmla="*/ 2395537 h 6858000"/>
              <a:gd name="connsiteX51" fmla="*/ 4156892 w 4272784"/>
              <a:gd name="connsiteY51" fmla="*/ 2433637 h 6858000"/>
              <a:gd name="connsiteX52" fmla="*/ 4138416 w 4272784"/>
              <a:gd name="connsiteY52" fmla="*/ 2471737 h 6858000"/>
              <a:gd name="connsiteX53" fmla="*/ 4119940 w 4272784"/>
              <a:gd name="connsiteY53" fmla="*/ 2513012 h 6858000"/>
              <a:gd name="connsiteX54" fmla="*/ 4104825 w 4272784"/>
              <a:gd name="connsiteY54" fmla="*/ 2560637 h 6858000"/>
              <a:gd name="connsiteX55" fmla="*/ 4094747 w 4272784"/>
              <a:gd name="connsiteY55" fmla="*/ 2613025 h 6858000"/>
              <a:gd name="connsiteX56" fmla="*/ 4084669 w 4272784"/>
              <a:gd name="connsiteY56" fmla="*/ 2671762 h 6858000"/>
              <a:gd name="connsiteX57" fmla="*/ 4082989 w 4272784"/>
              <a:gd name="connsiteY57" fmla="*/ 2741612 h 6858000"/>
              <a:gd name="connsiteX58" fmla="*/ 4084669 w 4272784"/>
              <a:gd name="connsiteY58" fmla="*/ 2809875 h 6858000"/>
              <a:gd name="connsiteX59" fmla="*/ 4094747 w 4272784"/>
              <a:gd name="connsiteY59" fmla="*/ 2868612 h 6858000"/>
              <a:gd name="connsiteX60" fmla="*/ 4104825 w 4272784"/>
              <a:gd name="connsiteY60" fmla="*/ 2922587 h 6858000"/>
              <a:gd name="connsiteX61" fmla="*/ 4119940 w 4272784"/>
              <a:gd name="connsiteY61" fmla="*/ 2967037 h 6858000"/>
              <a:gd name="connsiteX62" fmla="*/ 4138416 w 4272784"/>
              <a:gd name="connsiteY62" fmla="*/ 3009900 h 6858000"/>
              <a:gd name="connsiteX63" fmla="*/ 4156892 w 4272784"/>
              <a:gd name="connsiteY63" fmla="*/ 3046412 h 6858000"/>
              <a:gd name="connsiteX64" fmla="*/ 4177047 w 4272784"/>
              <a:gd name="connsiteY64" fmla="*/ 3084512 h 6858000"/>
              <a:gd name="connsiteX65" fmla="*/ 4197202 w 4272784"/>
              <a:gd name="connsiteY65" fmla="*/ 3121025 h 6858000"/>
              <a:gd name="connsiteX66" fmla="*/ 4217357 w 4272784"/>
              <a:gd name="connsiteY66" fmla="*/ 3160712 h 6858000"/>
              <a:gd name="connsiteX67" fmla="*/ 4234153 w 4272784"/>
              <a:gd name="connsiteY67" fmla="*/ 3201987 h 6858000"/>
              <a:gd name="connsiteX68" fmla="*/ 4249270 w 4272784"/>
              <a:gd name="connsiteY68" fmla="*/ 3248025 h 6858000"/>
              <a:gd name="connsiteX69" fmla="*/ 4261027 w 4272784"/>
              <a:gd name="connsiteY69" fmla="*/ 3300412 h 6858000"/>
              <a:gd name="connsiteX70" fmla="*/ 4269425 w 4272784"/>
              <a:gd name="connsiteY70" fmla="*/ 3360737 h 6858000"/>
              <a:gd name="connsiteX71" fmla="*/ 4272784 w 4272784"/>
              <a:gd name="connsiteY71" fmla="*/ 3427412 h 6858000"/>
              <a:gd name="connsiteX72" fmla="*/ 4269425 w 4272784"/>
              <a:gd name="connsiteY72" fmla="*/ 3497262 h 6858000"/>
              <a:gd name="connsiteX73" fmla="*/ 4261027 w 4272784"/>
              <a:gd name="connsiteY73" fmla="*/ 3557587 h 6858000"/>
              <a:gd name="connsiteX74" fmla="*/ 4249270 w 4272784"/>
              <a:gd name="connsiteY74" fmla="*/ 3609975 h 6858000"/>
              <a:gd name="connsiteX75" fmla="*/ 4234153 w 4272784"/>
              <a:gd name="connsiteY75" fmla="*/ 3656012 h 6858000"/>
              <a:gd name="connsiteX76" fmla="*/ 4217357 w 4272784"/>
              <a:gd name="connsiteY76" fmla="*/ 3697287 h 6858000"/>
              <a:gd name="connsiteX77" fmla="*/ 4197202 w 4272784"/>
              <a:gd name="connsiteY77" fmla="*/ 3736975 h 6858000"/>
              <a:gd name="connsiteX78" fmla="*/ 4156892 w 4272784"/>
              <a:gd name="connsiteY78" fmla="*/ 3811587 h 6858000"/>
              <a:gd name="connsiteX79" fmla="*/ 4138416 w 4272784"/>
              <a:gd name="connsiteY79" fmla="*/ 3848100 h 6858000"/>
              <a:gd name="connsiteX80" fmla="*/ 4119940 w 4272784"/>
              <a:gd name="connsiteY80" fmla="*/ 3890962 h 6858000"/>
              <a:gd name="connsiteX81" fmla="*/ 4104825 w 4272784"/>
              <a:gd name="connsiteY81" fmla="*/ 3935412 h 6858000"/>
              <a:gd name="connsiteX82" fmla="*/ 4094747 w 4272784"/>
              <a:gd name="connsiteY82" fmla="*/ 3987800 h 6858000"/>
              <a:gd name="connsiteX83" fmla="*/ 4084669 w 4272784"/>
              <a:gd name="connsiteY83" fmla="*/ 4048125 h 6858000"/>
              <a:gd name="connsiteX84" fmla="*/ 4082989 w 4272784"/>
              <a:gd name="connsiteY84" fmla="*/ 4116387 h 6858000"/>
              <a:gd name="connsiteX85" fmla="*/ 4084669 w 4272784"/>
              <a:gd name="connsiteY85" fmla="*/ 4186237 h 6858000"/>
              <a:gd name="connsiteX86" fmla="*/ 4094747 w 4272784"/>
              <a:gd name="connsiteY86" fmla="*/ 4244975 h 6858000"/>
              <a:gd name="connsiteX87" fmla="*/ 4104825 w 4272784"/>
              <a:gd name="connsiteY87" fmla="*/ 4297362 h 6858000"/>
              <a:gd name="connsiteX88" fmla="*/ 4119940 w 4272784"/>
              <a:gd name="connsiteY88" fmla="*/ 4343400 h 6858000"/>
              <a:gd name="connsiteX89" fmla="*/ 4138416 w 4272784"/>
              <a:gd name="connsiteY89" fmla="*/ 4386262 h 6858000"/>
              <a:gd name="connsiteX90" fmla="*/ 4156892 w 4272784"/>
              <a:gd name="connsiteY90" fmla="*/ 4424362 h 6858000"/>
              <a:gd name="connsiteX91" fmla="*/ 4197202 w 4272784"/>
              <a:gd name="connsiteY91" fmla="*/ 4498975 h 6858000"/>
              <a:gd name="connsiteX92" fmla="*/ 4217357 w 4272784"/>
              <a:gd name="connsiteY92" fmla="*/ 4537075 h 6858000"/>
              <a:gd name="connsiteX93" fmla="*/ 4234153 w 4272784"/>
              <a:gd name="connsiteY93" fmla="*/ 4579937 h 6858000"/>
              <a:gd name="connsiteX94" fmla="*/ 4249270 w 4272784"/>
              <a:gd name="connsiteY94" fmla="*/ 4625975 h 6858000"/>
              <a:gd name="connsiteX95" fmla="*/ 4261027 w 4272784"/>
              <a:gd name="connsiteY95" fmla="*/ 4678362 h 6858000"/>
              <a:gd name="connsiteX96" fmla="*/ 4269425 w 4272784"/>
              <a:gd name="connsiteY96" fmla="*/ 4738687 h 6858000"/>
              <a:gd name="connsiteX97" fmla="*/ 4272784 w 4272784"/>
              <a:gd name="connsiteY97" fmla="*/ 4806950 h 6858000"/>
              <a:gd name="connsiteX98" fmla="*/ 4269425 w 4272784"/>
              <a:gd name="connsiteY98" fmla="*/ 4875212 h 6858000"/>
              <a:gd name="connsiteX99" fmla="*/ 4261027 w 4272784"/>
              <a:gd name="connsiteY99" fmla="*/ 4935537 h 6858000"/>
              <a:gd name="connsiteX100" fmla="*/ 4249270 w 4272784"/>
              <a:gd name="connsiteY100" fmla="*/ 4987925 h 6858000"/>
              <a:gd name="connsiteX101" fmla="*/ 4234153 w 4272784"/>
              <a:gd name="connsiteY101" fmla="*/ 5033962 h 6858000"/>
              <a:gd name="connsiteX102" fmla="*/ 4217357 w 4272784"/>
              <a:gd name="connsiteY102" fmla="*/ 5075237 h 6858000"/>
              <a:gd name="connsiteX103" fmla="*/ 4197202 w 4272784"/>
              <a:gd name="connsiteY103" fmla="*/ 5114925 h 6858000"/>
              <a:gd name="connsiteX104" fmla="*/ 4177047 w 4272784"/>
              <a:gd name="connsiteY104" fmla="*/ 5149850 h 6858000"/>
              <a:gd name="connsiteX105" fmla="*/ 4156892 w 4272784"/>
              <a:gd name="connsiteY105" fmla="*/ 5186362 h 6858000"/>
              <a:gd name="connsiteX106" fmla="*/ 4138416 w 4272784"/>
              <a:gd name="connsiteY106" fmla="*/ 5226050 h 6858000"/>
              <a:gd name="connsiteX107" fmla="*/ 4119940 w 4272784"/>
              <a:gd name="connsiteY107" fmla="*/ 5268912 h 6858000"/>
              <a:gd name="connsiteX108" fmla="*/ 4104825 w 4272784"/>
              <a:gd name="connsiteY108" fmla="*/ 5313362 h 6858000"/>
              <a:gd name="connsiteX109" fmla="*/ 4094747 w 4272784"/>
              <a:gd name="connsiteY109" fmla="*/ 5365750 h 6858000"/>
              <a:gd name="connsiteX110" fmla="*/ 4084669 w 4272784"/>
              <a:gd name="connsiteY110" fmla="*/ 5426075 h 6858000"/>
              <a:gd name="connsiteX111" fmla="*/ 4082989 w 4272784"/>
              <a:gd name="connsiteY111" fmla="*/ 5494337 h 6858000"/>
              <a:gd name="connsiteX112" fmla="*/ 4084669 w 4272784"/>
              <a:gd name="connsiteY112" fmla="*/ 5562600 h 6858000"/>
              <a:gd name="connsiteX113" fmla="*/ 4094747 w 4272784"/>
              <a:gd name="connsiteY113" fmla="*/ 5622925 h 6858000"/>
              <a:gd name="connsiteX114" fmla="*/ 4104825 w 4272784"/>
              <a:gd name="connsiteY114" fmla="*/ 5675312 h 6858000"/>
              <a:gd name="connsiteX115" fmla="*/ 4119940 w 4272784"/>
              <a:gd name="connsiteY115" fmla="*/ 5721350 h 6858000"/>
              <a:gd name="connsiteX116" fmla="*/ 4138416 w 4272784"/>
              <a:gd name="connsiteY116" fmla="*/ 5762625 h 6858000"/>
              <a:gd name="connsiteX117" fmla="*/ 4156892 w 4272784"/>
              <a:gd name="connsiteY117" fmla="*/ 5802312 h 6858000"/>
              <a:gd name="connsiteX118" fmla="*/ 4177047 w 4272784"/>
              <a:gd name="connsiteY118" fmla="*/ 5840412 h 6858000"/>
              <a:gd name="connsiteX119" fmla="*/ 4197202 w 4272784"/>
              <a:gd name="connsiteY119" fmla="*/ 5876925 h 6858000"/>
              <a:gd name="connsiteX120" fmla="*/ 4217357 w 4272784"/>
              <a:gd name="connsiteY120" fmla="*/ 5915025 h 6858000"/>
              <a:gd name="connsiteX121" fmla="*/ 4234153 w 4272784"/>
              <a:gd name="connsiteY121" fmla="*/ 5956300 h 6858000"/>
              <a:gd name="connsiteX122" fmla="*/ 4249270 w 4272784"/>
              <a:gd name="connsiteY122" fmla="*/ 6003925 h 6858000"/>
              <a:gd name="connsiteX123" fmla="*/ 4261027 w 4272784"/>
              <a:gd name="connsiteY123" fmla="*/ 6056312 h 6858000"/>
              <a:gd name="connsiteX124" fmla="*/ 4269425 w 4272784"/>
              <a:gd name="connsiteY124" fmla="*/ 6113462 h 6858000"/>
              <a:gd name="connsiteX125" fmla="*/ 4272784 w 4272784"/>
              <a:gd name="connsiteY125" fmla="*/ 6183312 h 6858000"/>
              <a:gd name="connsiteX126" fmla="*/ 4269425 w 4272784"/>
              <a:gd name="connsiteY126" fmla="*/ 6251575 h 6858000"/>
              <a:gd name="connsiteX127" fmla="*/ 4261027 w 4272784"/>
              <a:gd name="connsiteY127" fmla="*/ 6311900 h 6858000"/>
              <a:gd name="connsiteX128" fmla="*/ 4249270 w 4272784"/>
              <a:gd name="connsiteY128" fmla="*/ 6361112 h 6858000"/>
              <a:gd name="connsiteX129" fmla="*/ 4234153 w 4272784"/>
              <a:gd name="connsiteY129" fmla="*/ 6407150 h 6858000"/>
              <a:gd name="connsiteX130" fmla="*/ 4217357 w 4272784"/>
              <a:gd name="connsiteY130" fmla="*/ 6448425 h 6858000"/>
              <a:gd name="connsiteX131" fmla="*/ 4198882 w 4272784"/>
              <a:gd name="connsiteY131" fmla="*/ 6488112 h 6858000"/>
              <a:gd name="connsiteX132" fmla="*/ 4180406 w 4272784"/>
              <a:gd name="connsiteY132" fmla="*/ 6523037 h 6858000"/>
              <a:gd name="connsiteX133" fmla="*/ 4160251 w 4272784"/>
              <a:gd name="connsiteY133" fmla="*/ 6561137 h 6858000"/>
              <a:gd name="connsiteX134" fmla="*/ 4140096 w 4272784"/>
              <a:gd name="connsiteY134" fmla="*/ 6597650 h 6858000"/>
              <a:gd name="connsiteX135" fmla="*/ 4123300 w 4272784"/>
              <a:gd name="connsiteY135" fmla="*/ 6640512 h 6858000"/>
              <a:gd name="connsiteX136" fmla="*/ 4106504 w 4272784"/>
              <a:gd name="connsiteY136" fmla="*/ 6683375 h 6858000"/>
              <a:gd name="connsiteX137" fmla="*/ 4096426 w 4272784"/>
              <a:gd name="connsiteY137" fmla="*/ 6735762 h 6858000"/>
              <a:gd name="connsiteX138" fmla="*/ 4088029 w 4272784"/>
              <a:gd name="connsiteY138" fmla="*/ 6791325 h 6858000"/>
              <a:gd name="connsiteX139" fmla="*/ 4082989 w 4272784"/>
              <a:gd name="connsiteY139" fmla="*/ 6858000 h 6858000"/>
              <a:gd name="connsiteX140" fmla="*/ 0 w 427278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272784" h="6858000">
                <a:moveTo>
                  <a:pt x="0" y="0"/>
                </a:moveTo>
                <a:lnTo>
                  <a:pt x="4082989" y="0"/>
                </a:lnTo>
                <a:lnTo>
                  <a:pt x="4088029" y="66675"/>
                </a:lnTo>
                <a:lnTo>
                  <a:pt x="4096426" y="122237"/>
                </a:lnTo>
                <a:lnTo>
                  <a:pt x="4106504" y="174625"/>
                </a:lnTo>
                <a:lnTo>
                  <a:pt x="4123300" y="217487"/>
                </a:lnTo>
                <a:lnTo>
                  <a:pt x="4140096" y="260350"/>
                </a:lnTo>
                <a:lnTo>
                  <a:pt x="4160251" y="296862"/>
                </a:lnTo>
                <a:lnTo>
                  <a:pt x="4180406" y="334962"/>
                </a:lnTo>
                <a:lnTo>
                  <a:pt x="4198882" y="369887"/>
                </a:lnTo>
                <a:lnTo>
                  <a:pt x="4217357" y="409575"/>
                </a:lnTo>
                <a:lnTo>
                  <a:pt x="4234153" y="450850"/>
                </a:lnTo>
                <a:lnTo>
                  <a:pt x="4249270" y="496887"/>
                </a:lnTo>
                <a:lnTo>
                  <a:pt x="4261027" y="546100"/>
                </a:lnTo>
                <a:lnTo>
                  <a:pt x="4269425" y="606425"/>
                </a:lnTo>
                <a:lnTo>
                  <a:pt x="4272784" y="673100"/>
                </a:lnTo>
                <a:lnTo>
                  <a:pt x="4269425" y="744537"/>
                </a:lnTo>
                <a:lnTo>
                  <a:pt x="4261027" y="801687"/>
                </a:lnTo>
                <a:lnTo>
                  <a:pt x="4249270" y="854075"/>
                </a:lnTo>
                <a:lnTo>
                  <a:pt x="4234153" y="901700"/>
                </a:lnTo>
                <a:lnTo>
                  <a:pt x="4217357" y="942975"/>
                </a:lnTo>
                <a:lnTo>
                  <a:pt x="4197202" y="981075"/>
                </a:lnTo>
                <a:lnTo>
                  <a:pt x="4177047" y="1017587"/>
                </a:lnTo>
                <a:lnTo>
                  <a:pt x="4156892" y="1055687"/>
                </a:lnTo>
                <a:lnTo>
                  <a:pt x="4138416" y="1095375"/>
                </a:lnTo>
                <a:lnTo>
                  <a:pt x="4119940" y="1136650"/>
                </a:lnTo>
                <a:lnTo>
                  <a:pt x="4104825" y="1182687"/>
                </a:lnTo>
                <a:lnTo>
                  <a:pt x="4094747" y="1235075"/>
                </a:lnTo>
                <a:lnTo>
                  <a:pt x="4084669" y="1295400"/>
                </a:lnTo>
                <a:lnTo>
                  <a:pt x="4082989" y="1363662"/>
                </a:lnTo>
                <a:lnTo>
                  <a:pt x="4084669" y="1431925"/>
                </a:lnTo>
                <a:lnTo>
                  <a:pt x="4094747" y="1492250"/>
                </a:lnTo>
                <a:lnTo>
                  <a:pt x="4104825" y="1544637"/>
                </a:lnTo>
                <a:lnTo>
                  <a:pt x="4119940" y="1589087"/>
                </a:lnTo>
                <a:lnTo>
                  <a:pt x="4138416" y="1631950"/>
                </a:lnTo>
                <a:lnTo>
                  <a:pt x="4156892" y="1671637"/>
                </a:lnTo>
                <a:lnTo>
                  <a:pt x="4177047" y="1708150"/>
                </a:lnTo>
                <a:lnTo>
                  <a:pt x="4197202" y="1743075"/>
                </a:lnTo>
                <a:lnTo>
                  <a:pt x="4217357" y="1782762"/>
                </a:lnTo>
                <a:lnTo>
                  <a:pt x="4234153" y="1824037"/>
                </a:lnTo>
                <a:lnTo>
                  <a:pt x="4249270" y="1870075"/>
                </a:lnTo>
                <a:lnTo>
                  <a:pt x="4261027" y="1922462"/>
                </a:lnTo>
                <a:lnTo>
                  <a:pt x="4269425" y="1982787"/>
                </a:lnTo>
                <a:lnTo>
                  <a:pt x="4272784" y="2051050"/>
                </a:lnTo>
                <a:lnTo>
                  <a:pt x="4269425" y="2119312"/>
                </a:lnTo>
                <a:lnTo>
                  <a:pt x="4261027" y="2179637"/>
                </a:lnTo>
                <a:lnTo>
                  <a:pt x="4249270" y="2232025"/>
                </a:lnTo>
                <a:lnTo>
                  <a:pt x="4234153" y="2278062"/>
                </a:lnTo>
                <a:lnTo>
                  <a:pt x="4217357" y="2319337"/>
                </a:lnTo>
                <a:lnTo>
                  <a:pt x="4197202" y="2359025"/>
                </a:lnTo>
                <a:lnTo>
                  <a:pt x="4177047" y="2395537"/>
                </a:lnTo>
                <a:lnTo>
                  <a:pt x="4156892" y="2433637"/>
                </a:lnTo>
                <a:lnTo>
                  <a:pt x="4138416" y="2471737"/>
                </a:lnTo>
                <a:lnTo>
                  <a:pt x="4119940" y="2513012"/>
                </a:lnTo>
                <a:lnTo>
                  <a:pt x="4104825" y="2560637"/>
                </a:lnTo>
                <a:lnTo>
                  <a:pt x="4094747" y="2613025"/>
                </a:lnTo>
                <a:lnTo>
                  <a:pt x="4084669" y="2671762"/>
                </a:lnTo>
                <a:lnTo>
                  <a:pt x="4082989" y="2741612"/>
                </a:lnTo>
                <a:lnTo>
                  <a:pt x="4084669" y="2809875"/>
                </a:lnTo>
                <a:lnTo>
                  <a:pt x="4094747" y="2868612"/>
                </a:lnTo>
                <a:lnTo>
                  <a:pt x="4104825" y="2922587"/>
                </a:lnTo>
                <a:lnTo>
                  <a:pt x="4119940" y="2967037"/>
                </a:lnTo>
                <a:lnTo>
                  <a:pt x="4138416" y="3009900"/>
                </a:lnTo>
                <a:lnTo>
                  <a:pt x="4156892" y="3046412"/>
                </a:lnTo>
                <a:lnTo>
                  <a:pt x="4177047" y="3084512"/>
                </a:lnTo>
                <a:lnTo>
                  <a:pt x="4197202" y="3121025"/>
                </a:lnTo>
                <a:lnTo>
                  <a:pt x="4217357" y="3160712"/>
                </a:lnTo>
                <a:lnTo>
                  <a:pt x="4234153" y="3201987"/>
                </a:lnTo>
                <a:lnTo>
                  <a:pt x="4249270" y="3248025"/>
                </a:lnTo>
                <a:lnTo>
                  <a:pt x="4261027" y="3300412"/>
                </a:lnTo>
                <a:lnTo>
                  <a:pt x="4269425" y="3360737"/>
                </a:lnTo>
                <a:lnTo>
                  <a:pt x="4272784" y="3427412"/>
                </a:lnTo>
                <a:lnTo>
                  <a:pt x="4269425" y="3497262"/>
                </a:lnTo>
                <a:lnTo>
                  <a:pt x="4261027" y="3557587"/>
                </a:lnTo>
                <a:lnTo>
                  <a:pt x="4249270" y="3609975"/>
                </a:lnTo>
                <a:lnTo>
                  <a:pt x="4234153" y="3656012"/>
                </a:lnTo>
                <a:lnTo>
                  <a:pt x="4217357" y="3697287"/>
                </a:lnTo>
                <a:lnTo>
                  <a:pt x="4197202" y="3736975"/>
                </a:lnTo>
                <a:lnTo>
                  <a:pt x="4156892" y="3811587"/>
                </a:lnTo>
                <a:lnTo>
                  <a:pt x="4138416" y="3848100"/>
                </a:lnTo>
                <a:lnTo>
                  <a:pt x="4119940" y="3890962"/>
                </a:lnTo>
                <a:lnTo>
                  <a:pt x="4104825" y="3935412"/>
                </a:lnTo>
                <a:lnTo>
                  <a:pt x="4094747" y="3987800"/>
                </a:lnTo>
                <a:lnTo>
                  <a:pt x="4084669" y="4048125"/>
                </a:lnTo>
                <a:lnTo>
                  <a:pt x="4082989" y="4116387"/>
                </a:lnTo>
                <a:lnTo>
                  <a:pt x="4084669" y="4186237"/>
                </a:lnTo>
                <a:lnTo>
                  <a:pt x="4094747" y="4244975"/>
                </a:lnTo>
                <a:lnTo>
                  <a:pt x="4104825" y="4297362"/>
                </a:lnTo>
                <a:lnTo>
                  <a:pt x="4119940" y="4343400"/>
                </a:lnTo>
                <a:lnTo>
                  <a:pt x="4138416" y="4386262"/>
                </a:lnTo>
                <a:lnTo>
                  <a:pt x="4156892" y="4424362"/>
                </a:lnTo>
                <a:lnTo>
                  <a:pt x="4197202" y="4498975"/>
                </a:lnTo>
                <a:lnTo>
                  <a:pt x="4217357" y="4537075"/>
                </a:lnTo>
                <a:lnTo>
                  <a:pt x="4234153" y="4579937"/>
                </a:lnTo>
                <a:lnTo>
                  <a:pt x="4249270" y="4625975"/>
                </a:lnTo>
                <a:lnTo>
                  <a:pt x="4261027" y="4678362"/>
                </a:lnTo>
                <a:lnTo>
                  <a:pt x="4269425" y="4738687"/>
                </a:lnTo>
                <a:lnTo>
                  <a:pt x="4272784" y="4806950"/>
                </a:lnTo>
                <a:lnTo>
                  <a:pt x="4269425" y="4875212"/>
                </a:lnTo>
                <a:lnTo>
                  <a:pt x="4261027" y="4935537"/>
                </a:lnTo>
                <a:lnTo>
                  <a:pt x="4249270" y="4987925"/>
                </a:lnTo>
                <a:lnTo>
                  <a:pt x="4234153" y="5033962"/>
                </a:lnTo>
                <a:lnTo>
                  <a:pt x="4217357" y="5075237"/>
                </a:lnTo>
                <a:lnTo>
                  <a:pt x="4197202" y="5114925"/>
                </a:lnTo>
                <a:lnTo>
                  <a:pt x="4177047" y="5149850"/>
                </a:lnTo>
                <a:lnTo>
                  <a:pt x="4156892" y="5186362"/>
                </a:lnTo>
                <a:lnTo>
                  <a:pt x="4138416" y="5226050"/>
                </a:lnTo>
                <a:lnTo>
                  <a:pt x="4119940" y="5268912"/>
                </a:lnTo>
                <a:lnTo>
                  <a:pt x="4104825" y="5313362"/>
                </a:lnTo>
                <a:lnTo>
                  <a:pt x="4094747" y="5365750"/>
                </a:lnTo>
                <a:lnTo>
                  <a:pt x="4084669" y="5426075"/>
                </a:lnTo>
                <a:lnTo>
                  <a:pt x="4082989" y="5494337"/>
                </a:lnTo>
                <a:lnTo>
                  <a:pt x="4084669" y="5562600"/>
                </a:lnTo>
                <a:lnTo>
                  <a:pt x="4094747" y="5622925"/>
                </a:lnTo>
                <a:lnTo>
                  <a:pt x="4104825" y="5675312"/>
                </a:lnTo>
                <a:lnTo>
                  <a:pt x="4119940" y="5721350"/>
                </a:lnTo>
                <a:lnTo>
                  <a:pt x="4138416" y="5762625"/>
                </a:lnTo>
                <a:lnTo>
                  <a:pt x="4156892" y="5802312"/>
                </a:lnTo>
                <a:lnTo>
                  <a:pt x="4177047" y="5840412"/>
                </a:lnTo>
                <a:lnTo>
                  <a:pt x="4197202" y="5876925"/>
                </a:lnTo>
                <a:lnTo>
                  <a:pt x="4217357" y="5915025"/>
                </a:lnTo>
                <a:lnTo>
                  <a:pt x="4234153" y="5956300"/>
                </a:lnTo>
                <a:lnTo>
                  <a:pt x="4249270" y="6003925"/>
                </a:lnTo>
                <a:lnTo>
                  <a:pt x="4261027" y="6056312"/>
                </a:lnTo>
                <a:lnTo>
                  <a:pt x="4269425" y="6113462"/>
                </a:lnTo>
                <a:lnTo>
                  <a:pt x="4272784" y="6183312"/>
                </a:lnTo>
                <a:lnTo>
                  <a:pt x="4269425" y="6251575"/>
                </a:lnTo>
                <a:lnTo>
                  <a:pt x="4261027" y="6311900"/>
                </a:lnTo>
                <a:lnTo>
                  <a:pt x="4249270" y="6361112"/>
                </a:lnTo>
                <a:lnTo>
                  <a:pt x="4234153" y="6407150"/>
                </a:lnTo>
                <a:lnTo>
                  <a:pt x="4217357" y="6448425"/>
                </a:lnTo>
                <a:lnTo>
                  <a:pt x="4198882" y="6488112"/>
                </a:lnTo>
                <a:lnTo>
                  <a:pt x="4180406" y="6523037"/>
                </a:lnTo>
                <a:lnTo>
                  <a:pt x="4160251" y="6561137"/>
                </a:lnTo>
                <a:lnTo>
                  <a:pt x="4140096" y="6597650"/>
                </a:lnTo>
                <a:lnTo>
                  <a:pt x="4123300" y="6640512"/>
                </a:lnTo>
                <a:lnTo>
                  <a:pt x="4106504" y="6683375"/>
                </a:lnTo>
                <a:lnTo>
                  <a:pt x="4096426" y="6735762"/>
                </a:lnTo>
                <a:lnTo>
                  <a:pt x="4088029" y="6791325"/>
                </a:lnTo>
                <a:lnTo>
                  <a:pt x="4082989" y="6858000"/>
                </a:lnTo>
                <a:lnTo>
                  <a:pt x="0" y="6858000"/>
                </a:lnTo>
                <a:close/>
              </a:path>
            </a:pathLst>
          </a:custGeom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909E572F-9CDC-4214-9D42-FF00176495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417162" cy="6858000"/>
          </a:xfrm>
          <a:custGeom>
            <a:avLst/>
            <a:gdLst>
              <a:gd name="connsiteX0" fmla="*/ 4417162 w 4417162"/>
              <a:gd name="connsiteY0" fmla="*/ 0 h 6858000"/>
              <a:gd name="connsiteX1" fmla="*/ 334174 w 4417162"/>
              <a:gd name="connsiteY1" fmla="*/ 0 h 6858000"/>
              <a:gd name="connsiteX2" fmla="*/ 334173 w 4417162"/>
              <a:gd name="connsiteY2" fmla="*/ 0 h 6858000"/>
              <a:gd name="connsiteX3" fmla="*/ 189795 w 4417162"/>
              <a:gd name="connsiteY3" fmla="*/ 0 h 6858000"/>
              <a:gd name="connsiteX4" fmla="*/ 184756 w 4417162"/>
              <a:gd name="connsiteY4" fmla="*/ 66675 h 6858000"/>
              <a:gd name="connsiteX5" fmla="*/ 176358 w 4417162"/>
              <a:gd name="connsiteY5" fmla="*/ 122237 h 6858000"/>
              <a:gd name="connsiteX6" fmla="*/ 166281 w 4417162"/>
              <a:gd name="connsiteY6" fmla="*/ 174625 h 6858000"/>
              <a:gd name="connsiteX7" fmla="*/ 149485 w 4417162"/>
              <a:gd name="connsiteY7" fmla="*/ 217487 h 6858000"/>
              <a:gd name="connsiteX8" fmla="*/ 132689 w 4417162"/>
              <a:gd name="connsiteY8" fmla="*/ 260350 h 6858000"/>
              <a:gd name="connsiteX9" fmla="*/ 112534 w 4417162"/>
              <a:gd name="connsiteY9" fmla="*/ 296862 h 6858000"/>
              <a:gd name="connsiteX10" fmla="*/ 92379 w 4417162"/>
              <a:gd name="connsiteY10" fmla="*/ 334962 h 6858000"/>
              <a:gd name="connsiteX11" fmla="*/ 73903 w 4417162"/>
              <a:gd name="connsiteY11" fmla="*/ 369887 h 6858000"/>
              <a:gd name="connsiteX12" fmla="*/ 55427 w 4417162"/>
              <a:gd name="connsiteY12" fmla="*/ 409575 h 6858000"/>
              <a:gd name="connsiteX13" fmla="*/ 38632 w 4417162"/>
              <a:gd name="connsiteY13" fmla="*/ 450850 h 6858000"/>
              <a:gd name="connsiteX14" fmla="*/ 23515 w 4417162"/>
              <a:gd name="connsiteY14" fmla="*/ 496887 h 6858000"/>
              <a:gd name="connsiteX15" fmla="*/ 11758 w 4417162"/>
              <a:gd name="connsiteY15" fmla="*/ 546100 h 6858000"/>
              <a:gd name="connsiteX16" fmla="*/ 3359 w 4417162"/>
              <a:gd name="connsiteY16" fmla="*/ 606425 h 6858000"/>
              <a:gd name="connsiteX17" fmla="*/ 0 w 4417162"/>
              <a:gd name="connsiteY17" fmla="*/ 673100 h 6858000"/>
              <a:gd name="connsiteX18" fmla="*/ 3359 w 4417162"/>
              <a:gd name="connsiteY18" fmla="*/ 744537 h 6858000"/>
              <a:gd name="connsiteX19" fmla="*/ 11758 w 4417162"/>
              <a:gd name="connsiteY19" fmla="*/ 801687 h 6858000"/>
              <a:gd name="connsiteX20" fmla="*/ 23515 w 4417162"/>
              <a:gd name="connsiteY20" fmla="*/ 854075 h 6858000"/>
              <a:gd name="connsiteX21" fmla="*/ 38632 w 4417162"/>
              <a:gd name="connsiteY21" fmla="*/ 901700 h 6858000"/>
              <a:gd name="connsiteX22" fmla="*/ 55427 w 4417162"/>
              <a:gd name="connsiteY22" fmla="*/ 942975 h 6858000"/>
              <a:gd name="connsiteX23" fmla="*/ 75583 w 4417162"/>
              <a:gd name="connsiteY23" fmla="*/ 981075 h 6858000"/>
              <a:gd name="connsiteX24" fmla="*/ 95738 w 4417162"/>
              <a:gd name="connsiteY24" fmla="*/ 1017587 h 6858000"/>
              <a:gd name="connsiteX25" fmla="*/ 115893 w 4417162"/>
              <a:gd name="connsiteY25" fmla="*/ 1055687 h 6858000"/>
              <a:gd name="connsiteX26" fmla="*/ 134368 w 4417162"/>
              <a:gd name="connsiteY26" fmla="*/ 1095375 h 6858000"/>
              <a:gd name="connsiteX27" fmla="*/ 152844 w 4417162"/>
              <a:gd name="connsiteY27" fmla="*/ 1136650 h 6858000"/>
              <a:gd name="connsiteX28" fmla="*/ 167960 w 4417162"/>
              <a:gd name="connsiteY28" fmla="*/ 1182687 h 6858000"/>
              <a:gd name="connsiteX29" fmla="*/ 178038 w 4417162"/>
              <a:gd name="connsiteY29" fmla="*/ 1235075 h 6858000"/>
              <a:gd name="connsiteX30" fmla="*/ 188115 w 4417162"/>
              <a:gd name="connsiteY30" fmla="*/ 1295400 h 6858000"/>
              <a:gd name="connsiteX31" fmla="*/ 189795 w 4417162"/>
              <a:gd name="connsiteY31" fmla="*/ 1363662 h 6858000"/>
              <a:gd name="connsiteX32" fmla="*/ 188115 w 4417162"/>
              <a:gd name="connsiteY32" fmla="*/ 1431925 h 6858000"/>
              <a:gd name="connsiteX33" fmla="*/ 178038 w 4417162"/>
              <a:gd name="connsiteY33" fmla="*/ 1492250 h 6858000"/>
              <a:gd name="connsiteX34" fmla="*/ 167960 w 4417162"/>
              <a:gd name="connsiteY34" fmla="*/ 1544637 h 6858000"/>
              <a:gd name="connsiteX35" fmla="*/ 152844 w 4417162"/>
              <a:gd name="connsiteY35" fmla="*/ 1589087 h 6858000"/>
              <a:gd name="connsiteX36" fmla="*/ 134368 w 4417162"/>
              <a:gd name="connsiteY36" fmla="*/ 1631950 h 6858000"/>
              <a:gd name="connsiteX37" fmla="*/ 115893 w 4417162"/>
              <a:gd name="connsiteY37" fmla="*/ 1671637 h 6858000"/>
              <a:gd name="connsiteX38" fmla="*/ 95738 w 4417162"/>
              <a:gd name="connsiteY38" fmla="*/ 1708150 h 6858000"/>
              <a:gd name="connsiteX39" fmla="*/ 75583 w 4417162"/>
              <a:gd name="connsiteY39" fmla="*/ 1743075 h 6858000"/>
              <a:gd name="connsiteX40" fmla="*/ 55427 w 4417162"/>
              <a:gd name="connsiteY40" fmla="*/ 1782762 h 6858000"/>
              <a:gd name="connsiteX41" fmla="*/ 38632 w 4417162"/>
              <a:gd name="connsiteY41" fmla="*/ 1824037 h 6858000"/>
              <a:gd name="connsiteX42" fmla="*/ 23515 w 4417162"/>
              <a:gd name="connsiteY42" fmla="*/ 1870075 h 6858000"/>
              <a:gd name="connsiteX43" fmla="*/ 11758 w 4417162"/>
              <a:gd name="connsiteY43" fmla="*/ 1922462 h 6858000"/>
              <a:gd name="connsiteX44" fmla="*/ 3359 w 4417162"/>
              <a:gd name="connsiteY44" fmla="*/ 1982787 h 6858000"/>
              <a:gd name="connsiteX45" fmla="*/ 0 w 4417162"/>
              <a:gd name="connsiteY45" fmla="*/ 2051050 h 6858000"/>
              <a:gd name="connsiteX46" fmla="*/ 3359 w 4417162"/>
              <a:gd name="connsiteY46" fmla="*/ 2119312 h 6858000"/>
              <a:gd name="connsiteX47" fmla="*/ 11758 w 4417162"/>
              <a:gd name="connsiteY47" fmla="*/ 2179637 h 6858000"/>
              <a:gd name="connsiteX48" fmla="*/ 23515 w 4417162"/>
              <a:gd name="connsiteY48" fmla="*/ 2232025 h 6858000"/>
              <a:gd name="connsiteX49" fmla="*/ 38632 w 4417162"/>
              <a:gd name="connsiteY49" fmla="*/ 2278062 h 6858000"/>
              <a:gd name="connsiteX50" fmla="*/ 55427 w 4417162"/>
              <a:gd name="connsiteY50" fmla="*/ 2319337 h 6858000"/>
              <a:gd name="connsiteX51" fmla="*/ 75583 w 4417162"/>
              <a:gd name="connsiteY51" fmla="*/ 2359025 h 6858000"/>
              <a:gd name="connsiteX52" fmla="*/ 95738 w 4417162"/>
              <a:gd name="connsiteY52" fmla="*/ 2395537 h 6858000"/>
              <a:gd name="connsiteX53" fmla="*/ 115893 w 4417162"/>
              <a:gd name="connsiteY53" fmla="*/ 2433637 h 6858000"/>
              <a:gd name="connsiteX54" fmla="*/ 134368 w 4417162"/>
              <a:gd name="connsiteY54" fmla="*/ 2471737 h 6858000"/>
              <a:gd name="connsiteX55" fmla="*/ 152844 w 4417162"/>
              <a:gd name="connsiteY55" fmla="*/ 2513012 h 6858000"/>
              <a:gd name="connsiteX56" fmla="*/ 167960 w 4417162"/>
              <a:gd name="connsiteY56" fmla="*/ 2560637 h 6858000"/>
              <a:gd name="connsiteX57" fmla="*/ 178038 w 4417162"/>
              <a:gd name="connsiteY57" fmla="*/ 2613025 h 6858000"/>
              <a:gd name="connsiteX58" fmla="*/ 188115 w 4417162"/>
              <a:gd name="connsiteY58" fmla="*/ 2671762 h 6858000"/>
              <a:gd name="connsiteX59" fmla="*/ 189795 w 4417162"/>
              <a:gd name="connsiteY59" fmla="*/ 2741612 h 6858000"/>
              <a:gd name="connsiteX60" fmla="*/ 188115 w 4417162"/>
              <a:gd name="connsiteY60" fmla="*/ 2809875 h 6858000"/>
              <a:gd name="connsiteX61" fmla="*/ 178038 w 4417162"/>
              <a:gd name="connsiteY61" fmla="*/ 2868612 h 6858000"/>
              <a:gd name="connsiteX62" fmla="*/ 167960 w 4417162"/>
              <a:gd name="connsiteY62" fmla="*/ 2922587 h 6858000"/>
              <a:gd name="connsiteX63" fmla="*/ 152844 w 4417162"/>
              <a:gd name="connsiteY63" fmla="*/ 2967037 h 6858000"/>
              <a:gd name="connsiteX64" fmla="*/ 134368 w 4417162"/>
              <a:gd name="connsiteY64" fmla="*/ 3009900 h 6858000"/>
              <a:gd name="connsiteX65" fmla="*/ 115893 w 4417162"/>
              <a:gd name="connsiteY65" fmla="*/ 3046412 h 6858000"/>
              <a:gd name="connsiteX66" fmla="*/ 95738 w 4417162"/>
              <a:gd name="connsiteY66" fmla="*/ 3084512 h 6858000"/>
              <a:gd name="connsiteX67" fmla="*/ 75583 w 4417162"/>
              <a:gd name="connsiteY67" fmla="*/ 3121025 h 6858000"/>
              <a:gd name="connsiteX68" fmla="*/ 55427 w 4417162"/>
              <a:gd name="connsiteY68" fmla="*/ 3160712 h 6858000"/>
              <a:gd name="connsiteX69" fmla="*/ 38632 w 4417162"/>
              <a:gd name="connsiteY69" fmla="*/ 3201987 h 6858000"/>
              <a:gd name="connsiteX70" fmla="*/ 23515 w 4417162"/>
              <a:gd name="connsiteY70" fmla="*/ 3248025 h 6858000"/>
              <a:gd name="connsiteX71" fmla="*/ 11758 w 4417162"/>
              <a:gd name="connsiteY71" fmla="*/ 3300412 h 6858000"/>
              <a:gd name="connsiteX72" fmla="*/ 3359 w 4417162"/>
              <a:gd name="connsiteY72" fmla="*/ 3360737 h 6858000"/>
              <a:gd name="connsiteX73" fmla="*/ 0 w 4417162"/>
              <a:gd name="connsiteY73" fmla="*/ 3427412 h 6858000"/>
              <a:gd name="connsiteX74" fmla="*/ 3359 w 4417162"/>
              <a:gd name="connsiteY74" fmla="*/ 3497262 h 6858000"/>
              <a:gd name="connsiteX75" fmla="*/ 11758 w 4417162"/>
              <a:gd name="connsiteY75" fmla="*/ 3557587 h 6858000"/>
              <a:gd name="connsiteX76" fmla="*/ 23515 w 4417162"/>
              <a:gd name="connsiteY76" fmla="*/ 3609975 h 6858000"/>
              <a:gd name="connsiteX77" fmla="*/ 38632 w 4417162"/>
              <a:gd name="connsiteY77" fmla="*/ 3656012 h 6858000"/>
              <a:gd name="connsiteX78" fmla="*/ 55427 w 4417162"/>
              <a:gd name="connsiteY78" fmla="*/ 3697287 h 6858000"/>
              <a:gd name="connsiteX79" fmla="*/ 75583 w 4417162"/>
              <a:gd name="connsiteY79" fmla="*/ 3736975 h 6858000"/>
              <a:gd name="connsiteX80" fmla="*/ 115893 w 4417162"/>
              <a:gd name="connsiteY80" fmla="*/ 3811587 h 6858000"/>
              <a:gd name="connsiteX81" fmla="*/ 134368 w 4417162"/>
              <a:gd name="connsiteY81" fmla="*/ 3848100 h 6858000"/>
              <a:gd name="connsiteX82" fmla="*/ 152844 w 4417162"/>
              <a:gd name="connsiteY82" fmla="*/ 3890962 h 6858000"/>
              <a:gd name="connsiteX83" fmla="*/ 167960 w 4417162"/>
              <a:gd name="connsiteY83" fmla="*/ 3935412 h 6858000"/>
              <a:gd name="connsiteX84" fmla="*/ 178038 w 4417162"/>
              <a:gd name="connsiteY84" fmla="*/ 3987800 h 6858000"/>
              <a:gd name="connsiteX85" fmla="*/ 188115 w 4417162"/>
              <a:gd name="connsiteY85" fmla="*/ 4048125 h 6858000"/>
              <a:gd name="connsiteX86" fmla="*/ 189795 w 4417162"/>
              <a:gd name="connsiteY86" fmla="*/ 4116387 h 6858000"/>
              <a:gd name="connsiteX87" fmla="*/ 188115 w 4417162"/>
              <a:gd name="connsiteY87" fmla="*/ 4186237 h 6858000"/>
              <a:gd name="connsiteX88" fmla="*/ 178038 w 4417162"/>
              <a:gd name="connsiteY88" fmla="*/ 4244975 h 6858000"/>
              <a:gd name="connsiteX89" fmla="*/ 167960 w 4417162"/>
              <a:gd name="connsiteY89" fmla="*/ 4297362 h 6858000"/>
              <a:gd name="connsiteX90" fmla="*/ 152844 w 4417162"/>
              <a:gd name="connsiteY90" fmla="*/ 4343400 h 6858000"/>
              <a:gd name="connsiteX91" fmla="*/ 134368 w 4417162"/>
              <a:gd name="connsiteY91" fmla="*/ 4386262 h 6858000"/>
              <a:gd name="connsiteX92" fmla="*/ 115893 w 4417162"/>
              <a:gd name="connsiteY92" fmla="*/ 4424362 h 6858000"/>
              <a:gd name="connsiteX93" fmla="*/ 75583 w 4417162"/>
              <a:gd name="connsiteY93" fmla="*/ 4498975 h 6858000"/>
              <a:gd name="connsiteX94" fmla="*/ 55427 w 4417162"/>
              <a:gd name="connsiteY94" fmla="*/ 4537075 h 6858000"/>
              <a:gd name="connsiteX95" fmla="*/ 38632 w 4417162"/>
              <a:gd name="connsiteY95" fmla="*/ 4579937 h 6858000"/>
              <a:gd name="connsiteX96" fmla="*/ 23515 w 4417162"/>
              <a:gd name="connsiteY96" fmla="*/ 4625975 h 6858000"/>
              <a:gd name="connsiteX97" fmla="*/ 11758 w 4417162"/>
              <a:gd name="connsiteY97" fmla="*/ 4678362 h 6858000"/>
              <a:gd name="connsiteX98" fmla="*/ 3359 w 4417162"/>
              <a:gd name="connsiteY98" fmla="*/ 4738687 h 6858000"/>
              <a:gd name="connsiteX99" fmla="*/ 0 w 4417162"/>
              <a:gd name="connsiteY99" fmla="*/ 4806950 h 6858000"/>
              <a:gd name="connsiteX100" fmla="*/ 3359 w 4417162"/>
              <a:gd name="connsiteY100" fmla="*/ 4875212 h 6858000"/>
              <a:gd name="connsiteX101" fmla="*/ 11758 w 4417162"/>
              <a:gd name="connsiteY101" fmla="*/ 4935537 h 6858000"/>
              <a:gd name="connsiteX102" fmla="*/ 23515 w 4417162"/>
              <a:gd name="connsiteY102" fmla="*/ 4987925 h 6858000"/>
              <a:gd name="connsiteX103" fmla="*/ 38632 w 4417162"/>
              <a:gd name="connsiteY103" fmla="*/ 5033962 h 6858000"/>
              <a:gd name="connsiteX104" fmla="*/ 55427 w 4417162"/>
              <a:gd name="connsiteY104" fmla="*/ 5075237 h 6858000"/>
              <a:gd name="connsiteX105" fmla="*/ 75583 w 4417162"/>
              <a:gd name="connsiteY105" fmla="*/ 5114925 h 6858000"/>
              <a:gd name="connsiteX106" fmla="*/ 95738 w 4417162"/>
              <a:gd name="connsiteY106" fmla="*/ 5149850 h 6858000"/>
              <a:gd name="connsiteX107" fmla="*/ 115893 w 4417162"/>
              <a:gd name="connsiteY107" fmla="*/ 5186362 h 6858000"/>
              <a:gd name="connsiteX108" fmla="*/ 134368 w 4417162"/>
              <a:gd name="connsiteY108" fmla="*/ 5226050 h 6858000"/>
              <a:gd name="connsiteX109" fmla="*/ 152844 w 4417162"/>
              <a:gd name="connsiteY109" fmla="*/ 5268912 h 6858000"/>
              <a:gd name="connsiteX110" fmla="*/ 167960 w 4417162"/>
              <a:gd name="connsiteY110" fmla="*/ 5313362 h 6858000"/>
              <a:gd name="connsiteX111" fmla="*/ 178038 w 4417162"/>
              <a:gd name="connsiteY111" fmla="*/ 5365750 h 6858000"/>
              <a:gd name="connsiteX112" fmla="*/ 188115 w 4417162"/>
              <a:gd name="connsiteY112" fmla="*/ 5426075 h 6858000"/>
              <a:gd name="connsiteX113" fmla="*/ 189795 w 4417162"/>
              <a:gd name="connsiteY113" fmla="*/ 5494337 h 6858000"/>
              <a:gd name="connsiteX114" fmla="*/ 188115 w 4417162"/>
              <a:gd name="connsiteY114" fmla="*/ 5562600 h 6858000"/>
              <a:gd name="connsiteX115" fmla="*/ 178038 w 4417162"/>
              <a:gd name="connsiteY115" fmla="*/ 5622925 h 6858000"/>
              <a:gd name="connsiteX116" fmla="*/ 167960 w 4417162"/>
              <a:gd name="connsiteY116" fmla="*/ 5675312 h 6858000"/>
              <a:gd name="connsiteX117" fmla="*/ 152844 w 4417162"/>
              <a:gd name="connsiteY117" fmla="*/ 5721350 h 6858000"/>
              <a:gd name="connsiteX118" fmla="*/ 134368 w 4417162"/>
              <a:gd name="connsiteY118" fmla="*/ 5762625 h 6858000"/>
              <a:gd name="connsiteX119" fmla="*/ 115893 w 4417162"/>
              <a:gd name="connsiteY119" fmla="*/ 5802312 h 6858000"/>
              <a:gd name="connsiteX120" fmla="*/ 95738 w 4417162"/>
              <a:gd name="connsiteY120" fmla="*/ 5840412 h 6858000"/>
              <a:gd name="connsiteX121" fmla="*/ 75583 w 4417162"/>
              <a:gd name="connsiteY121" fmla="*/ 5876925 h 6858000"/>
              <a:gd name="connsiteX122" fmla="*/ 55427 w 4417162"/>
              <a:gd name="connsiteY122" fmla="*/ 5915025 h 6858000"/>
              <a:gd name="connsiteX123" fmla="*/ 38632 w 4417162"/>
              <a:gd name="connsiteY123" fmla="*/ 5956300 h 6858000"/>
              <a:gd name="connsiteX124" fmla="*/ 23515 w 4417162"/>
              <a:gd name="connsiteY124" fmla="*/ 6003925 h 6858000"/>
              <a:gd name="connsiteX125" fmla="*/ 11758 w 4417162"/>
              <a:gd name="connsiteY125" fmla="*/ 6056312 h 6858000"/>
              <a:gd name="connsiteX126" fmla="*/ 3359 w 4417162"/>
              <a:gd name="connsiteY126" fmla="*/ 6113462 h 6858000"/>
              <a:gd name="connsiteX127" fmla="*/ 0 w 4417162"/>
              <a:gd name="connsiteY127" fmla="*/ 6183312 h 6858000"/>
              <a:gd name="connsiteX128" fmla="*/ 3359 w 4417162"/>
              <a:gd name="connsiteY128" fmla="*/ 6251575 h 6858000"/>
              <a:gd name="connsiteX129" fmla="*/ 11758 w 4417162"/>
              <a:gd name="connsiteY129" fmla="*/ 6311900 h 6858000"/>
              <a:gd name="connsiteX130" fmla="*/ 23515 w 4417162"/>
              <a:gd name="connsiteY130" fmla="*/ 6361112 h 6858000"/>
              <a:gd name="connsiteX131" fmla="*/ 38632 w 4417162"/>
              <a:gd name="connsiteY131" fmla="*/ 6407150 h 6858000"/>
              <a:gd name="connsiteX132" fmla="*/ 55427 w 4417162"/>
              <a:gd name="connsiteY132" fmla="*/ 6448425 h 6858000"/>
              <a:gd name="connsiteX133" fmla="*/ 73903 w 4417162"/>
              <a:gd name="connsiteY133" fmla="*/ 6488112 h 6858000"/>
              <a:gd name="connsiteX134" fmla="*/ 92379 w 4417162"/>
              <a:gd name="connsiteY134" fmla="*/ 6523037 h 6858000"/>
              <a:gd name="connsiteX135" fmla="*/ 112534 w 4417162"/>
              <a:gd name="connsiteY135" fmla="*/ 6561137 h 6858000"/>
              <a:gd name="connsiteX136" fmla="*/ 132689 w 4417162"/>
              <a:gd name="connsiteY136" fmla="*/ 6597650 h 6858000"/>
              <a:gd name="connsiteX137" fmla="*/ 149485 w 4417162"/>
              <a:gd name="connsiteY137" fmla="*/ 6640512 h 6858000"/>
              <a:gd name="connsiteX138" fmla="*/ 166281 w 4417162"/>
              <a:gd name="connsiteY138" fmla="*/ 6683375 h 6858000"/>
              <a:gd name="connsiteX139" fmla="*/ 176358 w 4417162"/>
              <a:gd name="connsiteY139" fmla="*/ 6735762 h 6858000"/>
              <a:gd name="connsiteX140" fmla="*/ 184756 w 4417162"/>
              <a:gd name="connsiteY140" fmla="*/ 6791325 h 6858000"/>
              <a:gd name="connsiteX141" fmla="*/ 189795 w 4417162"/>
              <a:gd name="connsiteY141" fmla="*/ 6858000 h 6858000"/>
              <a:gd name="connsiteX142" fmla="*/ 334173 w 4417162"/>
              <a:gd name="connsiteY142" fmla="*/ 6858000 h 6858000"/>
              <a:gd name="connsiteX143" fmla="*/ 334174 w 4417162"/>
              <a:gd name="connsiteY143" fmla="*/ 6858000 h 6858000"/>
              <a:gd name="connsiteX144" fmla="*/ 4417162 w 4417162"/>
              <a:gd name="connsiteY14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4417162" h="6858000">
                <a:moveTo>
                  <a:pt x="4417162" y="0"/>
                </a:moveTo>
                <a:lnTo>
                  <a:pt x="334174" y="0"/>
                </a:lnTo>
                <a:lnTo>
                  <a:pt x="334173" y="0"/>
                </a:lnTo>
                <a:lnTo>
                  <a:pt x="189795" y="0"/>
                </a:lnTo>
                <a:lnTo>
                  <a:pt x="184756" y="66675"/>
                </a:lnTo>
                <a:lnTo>
                  <a:pt x="176358" y="122237"/>
                </a:lnTo>
                <a:lnTo>
                  <a:pt x="166281" y="174625"/>
                </a:lnTo>
                <a:lnTo>
                  <a:pt x="149485" y="217487"/>
                </a:lnTo>
                <a:lnTo>
                  <a:pt x="132689" y="260350"/>
                </a:lnTo>
                <a:lnTo>
                  <a:pt x="112534" y="296862"/>
                </a:lnTo>
                <a:lnTo>
                  <a:pt x="92379" y="334962"/>
                </a:lnTo>
                <a:lnTo>
                  <a:pt x="73903" y="369887"/>
                </a:lnTo>
                <a:lnTo>
                  <a:pt x="55427" y="409575"/>
                </a:lnTo>
                <a:lnTo>
                  <a:pt x="38632" y="450850"/>
                </a:lnTo>
                <a:lnTo>
                  <a:pt x="23515" y="496887"/>
                </a:lnTo>
                <a:lnTo>
                  <a:pt x="11758" y="546100"/>
                </a:lnTo>
                <a:lnTo>
                  <a:pt x="3359" y="606425"/>
                </a:lnTo>
                <a:lnTo>
                  <a:pt x="0" y="673100"/>
                </a:lnTo>
                <a:lnTo>
                  <a:pt x="3359" y="744537"/>
                </a:lnTo>
                <a:lnTo>
                  <a:pt x="11758" y="801687"/>
                </a:lnTo>
                <a:lnTo>
                  <a:pt x="23515" y="854075"/>
                </a:lnTo>
                <a:lnTo>
                  <a:pt x="38632" y="901700"/>
                </a:lnTo>
                <a:lnTo>
                  <a:pt x="55427" y="942975"/>
                </a:lnTo>
                <a:lnTo>
                  <a:pt x="75583" y="981075"/>
                </a:lnTo>
                <a:lnTo>
                  <a:pt x="95738" y="1017587"/>
                </a:lnTo>
                <a:lnTo>
                  <a:pt x="115893" y="1055687"/>
                </a:lnTo>
                <a:lnTo>
                  <a:pt x="134368" y="1095375"/>
                </a:lnTo>
                <a:lnTo>
                  <a:pt x="152844" y="1136650"/>
                </a:lnTo>
                <a:lnTo>
                  <a:pt x="167960" y="1182687"/>
                </a:lnTo>
                <a:lnTo>
                  <a:pt x="178038" y="1235075"/>
                </a:lnTo>
                <a:lnTo>
                  <a:pt x="188115" y="1295400"/>
                </a:lnTo>
                <a:lnTo>
                  <a:pt x="189795" y="1363662"/>
                </a:lnTo>
                <a:lnTo>
                  <a:pt x="188115" y="1431925"/>
                </a:lnTo>
                <a:lnTo>
                  <a:pt x="178038" y="1492250"/>
                </a:lnTo>
                <a:lnTo>
                  <a:pt x="167960" y="1544637"/>
                </a:lnTo>
                <a:lnTo>
                  <a:pt x="152844" y="1589087"/>
                </a:lnTo>
                <a:lnTo>
                  <a:pt x="134368" y="1631950"/>
                </a:lnTo>
                <a:lnTo>
                  <a:pt x="115893" y="1671637"/>
                </a:lnTo>
                <a:lnTo>
                  <a:pt x="95738" y="1708150"/>
                </a:lnTo>
                <a:lnTo>
                  <a:pt x="75583" y="1743075"/>
                </a:lnTo>
                <a:lnTo>
                  <a:pt x="55427" y="1782762"/>
                </a:lnTo>
                <a:lnTo>
                  <a:pt x="38632" y="1824037"/>
                </a:lnTo>
                <a:lnTo>
                  <a:pt x="23515" y="1870075"/>
                </a:lnTo>
                <a:lnTo>
                  <a:pt x="11758" y="1922462"/>
                </a:lnTo>
                <a:lnTo>
                  <a:pt x="3359" y="1982787"/>
                </a:lnTo>
                <a:lnTo>
                  <a:pt x="0" y="2051050"/>
                </a:lnTo>
                <a:lnTo>
                  <a:pt x="3359" y="2119312"/>
                </a:lnTo>
                <a:lnTo>
                  <a:pt x="11758" y="2179637"/>
                </a:lnTo>
                <a:lnTo>
                  <a:pt x="23515" y="2232025"/>
                </a:lnTo>
                <a:lnTo>
                  <a:pt x="38632" y="2278062"/>
                </a:lnTo>
                <a:lnTo>
                  <a:pt x="55427" y="2319337"/>
                </a:lnTo>
                <a:lnTo>
                  <a:pt x="75583" y="2359025"/>
                </a:lnTo>
                <a:lnTo>
                  <a:pt x="95738" y="2395537"/>
                </a:lnTo>
                <a:lnTo>
                  <a:pt x="115893" y="2433637"/>
                </a:lnTo>
                <a:lnTo>
                  <a:pt x="134368" y="2471737"/>
                </a:lnTo>
                <a:lnTo>
                  <a:pt x="152844" y="2513012"/>
                </a:lnTo>
                <a:lnTo>
                  <a:pt x="167960" y="2560637"/>
                </a:lnTo>
                <a:lnTo>
                  <a:pt x="178038" y="2613025"/>
                </a:lnTo>
                <a:lnTo>
                  <a:pt x="188115" y="2671762"/>
                </a:lnTo>
                <a:lnTo>
                  <a:pt x="189795" y="2741612"/>
                </a:lnTo>
                <a:lnTo>
                  <a:pt x="188115" y="2809875"/>
                </a:lnTo>
                <a:lnTo>
                  <a:pt x="178038" y="2868612"/>
                </a:lnTo>
                <a:lnTo>
                  <a:pt x="167960" y="2922587"/>
                </a:lnTo>
                <a:lnTo>
                  <a:pt x="152844" y="2967037"/>
                </a:lnTo>
                <a:lnTo>
                  <a:pt x="134368" y="3009900"/>
                </a:lnTo>
                <a:lnTo>
                  <a:pt x="115893" y="3046412"/>
                </a:lnTo>
                <a:lnTo>
                  <a:pt x="95738" y="3084512"/>
                </a:lnTo>
                <a:lnTo>
                  <a:pt x="75583" y="3121025"/>
                </a:lnTo>
                <a:lnTo>
                  <a:pt x="55427" y="3160712"/>
                </a:lnTo>
                <a:lnTo>
                  <a:pt x="38632" y="3201987"/>
                </a:lnTo>
                <a:lnTo>
                  <a:pt x="23515" y="3248025"/>
                </a:lnTo>
                <a:lnTo>
                  <a:pt x="11758" y="3300412"/>
                </a:lnTo>
                <a:lnTo>
                  <a:pt x="3359" y="3360737"/>
                </a:lnTo>
                <a:lnTo>
                  <a:pt x="0" y="3427412"/>
                </a:lnTo>
                <a:lnTo>
                  <a:pt x="3359" y="3497262"/>
                </a:lnTo>
                <a:lnTo>
                  <a:pt x="11758" y="3557587"/>
                </a:lnTo>
                <a:lnTo>
                  <a:pt x="23515" y="3609975"/>
                </a:lnTo>
                <a:lnTo>
                  <a:pt x="38632" y="3656012"/>
                </a:lnTo>
                <a:lnTo>
                  <a:pt x="55427" y="3697287"/>
                </a:lnTo>
                <a:lnTo>
                  <a:pt x="75583" y="3736975"/>
                </a:lnTo>
                <a:lnTo>
                  <a:pt x="115893" y="3811587"/>
                </a:lnTo>
                <a:lnTo>
                  <a:pt x="134368" y="3848100"/>
                </a:lnTo>
                <a:lnTo>
                  <a:pt x="152844" y="3890962"/>
                </a:lnTo>
                <a:lnTo>
                  <a:pt x="167960" y="3935412"/>
                </a:lnTo>
                <a:lnTo>
                  <a:pt x="178038" y="3987800"/>
                </a:lnTo>
                <a:lnTo>
                  <a:pt x="188115" y="4048125"/>
                </a:lnTo>
                <a:lnTo>
                  <a:pt x="189795" y="4116387"/>
                </a:lnTo>
                <a:lnTo>
                  <a:pt x="188115" y="4186237"/>
                </a:lnTo>
                <a:lnTo>
                  <a:pt x="178038" y="4244975"/>
                </a:lnTo>
                <a:lnTo>
                  <a:pt x="167960" y="4297362"/>
                </a:lnTo>
                <a:lnTo>
                  <a:pt x="152844" y="4343400"/>
                </a:lnTo>
                <a:lnTo>
                  <a:pt x="134368" y="4386262"/>
                </a:lnTo>
                <a:lnTo>
                  <a:pt x="115893" y="4424362"/>
                </a:lnTo>
                <a:lnTo>
                  <a:pt x="75583" y="4498975"/>
                </a:lnTo>
                <a:lnTo>
                  <a:pt x="55427" y="4537075"/>
                </a:lnTo>
                <a:lnTo>
                  <a:pt x="38632" y="4579937"/>
                </a:lnTo>
                <a:lnTo>
                  <a:pt x="23515" y="4625975"/>
                </a:lnTo>
                <a:lnTo>
                  <a:pt x="11758" y="4678362"/>
                </a:lnTo>
                <a:lnTo>
                  <a:pt x="3359" y="4738687"/>
                </a:lnTo>
                <a:lnTo>
                  <a:pt x="0" y="4806950"/>
                </a:lnTo>
                <a:lnTo>
                  <a:pt x="3359" y="4875212"/>
                </a:lnTo>
                <a:lnTo>
                  <a:pt x="11758" y="4935537"/>
                </a:lnTo>
                <a:lnTo>
                  <a:pt x="23515" y="4987925"/>
                </a:lnTo>
                <a:lnTo>
                  <a:pt x="38632" y="5033962"/>
                </a:lnTo>
                <a:lnTo>
                  <a:pt x="55427" y="5075237"/>
                </a:lnTo>
                <a:lnTo>
                  <a:pt x="75583" y="5114925"/>
                </a:lnTo>
                <a:lnTo>
                  <a:pt x="95738" y="5149850"/>
                </a:lnTo>
                <a:lnTo>
                  <a:pt x="115893" y="5186362"/>
                </a:lnTo>
                <a:lnTo>
                  <a:pt x="134368" y="5226050"/>
                </a:lnTo>
                <a:lnTo>
                  <a:pt x="152844" y="5268912"/>
                </a:lnTo>
                <a:lnTo>
                  <a:pt x="167960" y="5313362"/>
                </a:lnTo>
                <a:lnTo>
                  <a:pt x="178038" y="5365750"/>
                </a:lnTo>
                <a:lnTo>
                  <a:pt x="188115" y="5426075"/>
                </a:lnTo>
                <a:lnTo>
                  <a:pt x="189795" y="5494337"/>
                </a:lnTo>
                <a:lnTo>
                  <a:pt x="188115" y="5562600"/>
                </a:lnTo>
                <a:lnTo>
                  <a:pt x="178038" y="5622925"/>
                </a:lnTo>
                <a:lnTo>
                  <a:pt x="167960" y="5675312"/>
                </a:lnTo>
                <a:lnTo>
                  <a:pt x="152844" y="5721350"/>
                </a:lnTo>
                <a:lnTo>
                  <a:pt x="134368" y="5762625"/>
                </a:lnTo>
                <a:lnTo>
                  <a:pt x="115893" y="5802312"/>
                </a:lnTo>
                <a:lnTo>
                  <a:pt x="95738" y="5840412"/>
                </a:lnTo>
                <a:lnTo>
                  <a:pt x="75583" y="5876925"/>
                </a:lnTo>
                <a:lnTo>
                  <a:pt x="55427" y="5915025"/>
                </a:lnTo>
                <a:lnTo>
                  <a:pt x="38632" y="5956300"/>
                </a:lnTo>
                <a:lnTo>
                  <a:pt x="23515" y="6003925"/>
                </a:lnTo>
                <a:lnTo>
                  <a:pt x="11758" y="6056312"/>
                </a:lnTo>
                <a:lnTo>
                  <a:pt x="3359" y="6113462"/>
                </a:lnTo>
                <a:lnTo>
                  <a:pt x="0" y="6183312"/>
                </a:lnTo>
                <a:lnTo>
                  <a:pt x="3359" y="6251575"/>
                </a:lnTo>
                <a:lnTo>
                  <a:pt x="11758" y="6311900"/>
                </a:lnTo>
                <a:lnTo>
                  <a:pt x="23515" y="6361112"/>
                </a:lnTo>
                <a:lnTo>
                  <a:pt x="38632" y="6407150"/>
                </a:lnTo>
                <a:lnTo>
                  <a:pt x="55427" y="6448425"/>
                </a:lnTo>
                <a:lnTo>
                  <a:pt x="73903" y="6488112"/>
                </a:lnTo>
                <a:lnTo>
                  <a:pt x="92379" y="6523037"/>
                </a:lnTo>
                <a:lnTo>
                  <a:pt x="112534" y="6561137"/>
                </a:lnTo>
                <a:lnTo>
                  <a:pt x="132689" y="6597650"/>
                </a:lnTo>
                <a:lnTo>
                  <a:pt x="149485" y="6640512"/>
                </a:lnTo>
                <a:lnTo>
                  <a:pt x="166281" y="6683375"/>
                </a:lnTo>
                <a:lnTo>
                  <a:pt x="176358" y="6735762"/>
                </a:lnTo>
                <a:lnTo>
                  <a:pt x="184756" y="6791325"/>
                </a:lnTo>
                <a:lnTo>
                  <a:pt x="189795" y="6858000"/>
                </a:lnTo>
                <a:lnTo>
                  <a:pt x="334173" y="6858000"/>
                </a:lnTo>
                <a:lnTo>
                  <a:pt x="334174" y="6858000"/>
                </a:lnTo>
                <a:lnTo>
                  <a:pt x="4417162" y="6858000"/>
                </a:lnTo>
                <a:close/>
              </a:path>
            </a:pathLst>
          </a:custGeom>
          <a:solidFill>
            <a:schemeClr val="accent1">
              <a:lumMod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723406"/>
            <a:ext cx="3234018" cy="382672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9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Website link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2D2AA15-3416-46A1-9C4C-048E58E4932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2048295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240826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DCC231C8-C761-4B31-9B1C-C6D19248C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9228" y="386499"/>
            <a:ext cx="4094752" cy="1907628"/>
          </a:xfrm>
        </p:spPr>
        <p:txBody>
          <a:bodyPr>
            <a:normAutofit/>
          </a:bodyPr>
          <a:lstStyle/>
          <a:p>
            <a:pPr algn="ctr"/>
            <a:r>
              <a:rPr lang="en-GB" sz="5000" dirty="0"/>
              <a:t>Homework Expectations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60CA792-6D1C-49D5-BD27-117E31C5E7D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5986786"/>
              </p:ext>
            </p:extLst>
          </p:nvPr>
        </p:nvGraphicFramePr>
        <p:xfrm>
          <a:off x="5093208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7CE3BFB-E234-8F93-F9A3-801EA499476A}"/>
              </a:ext>
            </a:extLst>
          </p:cNvPr>
          <p:cNvSpPr/>
          <p:nvPr/>
        </p:nvSpPr>
        <p:spPr>
          <a:xfrm>
            <a:off x="255136" y="2541611"/>
            <a:ext cx="3747706" cy="887389"/>
          </a:xfrm>
          <a:prstGeom prst="roundRect">
            <a:avLst>
              <a:gd name="adj" fmla="val 10000"/>
            </a:avLst>
          </a:prstGeom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B12C79C7-DD15-1D36-2695-90832323C753}"/>
              </a:ext>
            </a:extLst>
          </p:cNvPr>
          <p:cNvSpPr/>
          <p:nvPr/>
        </p:nvSpPr>
        <p:spPr>
          <a:xfrm>
            <a:off x="371808" y="5701712"/>
            <a:ext cx="3747706" cy="887389"/>
          </a:xfrm>
          <a:prstGeom prst="roundRect">
            <a:avLst>
              <a:gd name="adj" fmla="val 10000"/>
            </a:avLst>
          </a:prstGeom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pic>
        <p:nvPicPr>
          <p:cNvPr id="22" name="Graphic 21" descr="Cursor with solid fill">
            <a:extLst>
              <a:ext uri="{FF2B5EF4-FFF2-40B4-BE49-F238E27FC236}">
                <a16:creationId xmlns:a16="http://schemas.microsoft.com/office/drawing/2014/main" id="{4A5FAF96-4DED-136F-E5D3-30BEAAF9E5C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09059" y="5819316"/>
            <a:ext cx="652185" cy="652185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A9B4872F-A13C-9FE8-74F2-0D58B7DCD13D}"/>
              </a:ext>
            </a:extLst>
          </p:cNvPr>
          <p:cNvSpPr txBox="1">
            <a:spLocks/>
          </p:cNvSpPr>
          <p:nvPr/>
        </p:nvSpPr>
        <p:spPr>
          <a:xfrm>
            <a:off x="1151413" y="2704704"/>
            <a:ext cx="3079078" cy="538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/>
              <a:t>Maths Books</a:t>
            </a: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79E20422-8B25-3C89-ECAE-5C7B181721B4}"/>
              </a:ext>
            </a:extLst>
          </p:cNvPr>
          <p:cNvSpPr txBox="1">
            <a:spLocks/>
          </p:cNvSpPr>
          <p:nvPr/>
        </p:nvSpPr>
        <p:spPr>
          <a:xfrm>
            <a:off x="1151413" y="5921875"/>
            <a:ext cx="3079078" cy="538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0070C0"/>
                </a:solidFill>
              </a:rPr>
              <a:t>Reading 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3C0FEB2E-DCFC-C510-DBB3-BA5832E00075}"/>
              </a:ext>
            </a:extLst>
          </p:cNvPr>
          <p:cNvSpPr/>
          <p:nvPr/>
        </p:nvSpPr>
        <p:spPr>
          <a:xfrm>
            <a:off x="371808" y="3662124"/>
            <a:ext cx="3747706" cy="887389"/>
          </a:xfrm>
          <a:prstGeom prst="roundRect">
            <a:avLst>
              <a:gd name="adj" fmla="val 10000"/>
            </a:avLst>
          </a:prstGeom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pic>
        <p:nvPicPr>
          <p:cNvPr id="31" name="Graphic 30" descr="Cursor with solid fill">
            <a:extLst>
              <a:ext uri="{FF2B5EF4-FFF2-40B4-BE49-F238E27FC236}">
                <a16:creationId xmlns:a16="http://schemas.microsoft.com/office/drawing/2014/main" id="{A57537CD-491F-7755-FF2A-0734A94D816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99228" y="3779725"/>
            <a:ext cx="652185" cy="652185"/>
          </a:xfrm>
          <a:prstGeom prst="rect">
            <a:avLst/>
          </a:prstGeom>
        </p:spPr>
      </p:pic>
      <p:sp>
        <p:nvSpPr>
          <p:cNvPr id="33" name="Title 1">
            <a:extLst>
              <a:ext uri="{FF2B5EF4-FFF2-40B4-BE49-F238E27FC236}">
                <a16:creationId xmlns:a16="http://schemas.microsoft.com/office/drawing/2014/main" id="{DA3BCA56-BBCB-4905-8215-21E34222B437}"/>
              </a:ext>
            </a:extLst>
          </p:cNvPr>
          <p:cNvSpPr txBox="1">
            <a:spLocks/>
          </p:cNvSpPr>
          <p:nvPr/>
        </p:nvSpPr>
        <p:spPr>
          <a:xfrm>
            <a:off x="1240333" y="3863421"/>
            <a:ext cx="3079078" cy="538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hlinkClick r:id="rId9"/>
              </a:rPr>
              <a:t>TTRS</a:t>
            </a:r>
            <a:endParaRPr lang="en-GB" sz="3200" dirty="0"/>
          </a:p>
        </p:txBody>
      </p:sp>
      <p:pic>
        <p:nvPicPr>
          <p:cNvPr id="4" name="Graphic 3" descr="Cursor with solid fill">
            <a:extLst>
              <a:ext uri="{FF2B5EF4-FFF2-40B4-BE49-F238E27FC236}">
                <a16:creationId xmlns:a16="http://schemas.microsoft.com/office/drawing/2014/main" id="{F598BC87-CABD-EC5D-A32F-5C34001F4FF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38422" y="2621879"/>
            <a:ext cx="652185" cy="652185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2607D6A-5347-61D6-4C61-1CC5BE623D06}"/>
              </a:ext>
            </a:extLst>
          </p:cNvPr>
          <p:cNvSpPr/>
          <p:nvPr/>
        </p:nvSpPr>
        <p:spPr>
          <a:xfrm>
            <a:off x="303296" y="4673449"/>
            <a:ext cx="3747706" cy="887389"/>
          </a:xfrm>
          <a:prstGeom prst="roundRect">
            <a:avLst>
              <a:gd name="adj" fmla="val 10000"/>
            </a:avLst>
          </a:prstGeom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37A14E5-6A75-4B81-8DF8-501DA06D9D43}"/>
              </a:ext>
            </a:extLst>
          </p:cNvPr>
          <p:cNvSpPr txBox="1">
            <a:spLocks/>
          </p:cNvSpPr>
          <p:nvPr/>
        </p:nvSpPr>
        <p:spPr>
          <a:xfrm>
            <a:off x="1200473" y="4877265"/>
            <a:ext cx="3079078" cy="538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0070C0"/>
                </a:solidFill>
              </a:rPr>
              <a:t>Spelling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965742-FEA6-F409-32E7-9E0B46BB71B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8881" y="4791084"/>
            <a:ext cx="652329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8251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pPr algn="ctr"/>
            <a:r>
              <a:rPr lang="en-GB" sz="5400" dirty="0"/>
              <a:t>SATs</a:t>
            </a:r>
          </a:p>
        </p:txBody>
      </p:sp>
      <p:sp>
        <p:nvSpPr>
          <p:cNvPr id="19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B4DE96-793A-819C-8F11-C65F6C6A9359}"/>
              </a:ext>
            </a:extLst>
          </p:cNvPr>
          <p:cNvSpPr txBox="1"/>
          <p:nvPr/>
        </p:nvSpPr>
        <p:spPr>
          <a:xfrm>
            <a:off x="1463963" y="2091105"/>
            <a:ext cx="9448800" cy="2031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buClr>
                <a:schemeClr val="bg1"/>
              </a:buClr>
            </a:pPr>
            <a:r>
              <a:rPr lang="en-GB" sz="1800" dirty="0">
                <a:latin typeface="Comic Sans MS" panose="030F0702030302020204" pitchFamily="66" charset="0"/>
              </a:rPr>
              <a:t>SATs are the Standardised Assessment Tests that are given to children at the end of Key Stage 2.</a:t>
            </a:r>
          </a:p>
          <a:p>
            <a:pPr>
              <a:buClr>
                <a:schemeClr val="bg1"/>
              </a:buClr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Clr>
                <a:schemeClr val="bg1"/>
              </a:buClr>
            </a:pPr>
            <a:r>
              <a:rPr lang="en-GB" sz="1800" dirty="0">
                <a:latin typeface="Comic Sans MS" panose="030F0702030302020204" pitchFamily="66" charset="0"/>
              </a:rPr>
              <a:t>They are used to assess Maths, Reading, Spelling and Grammar across KS2.</a:t>
            </a:r>
          </a:p>
          <a:p>
            <a:pPr>
              <a:buClr>
                <a:schemeClr val="bg1"/>
              </a:buClr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Clr>
                <a:schemeClr val="bg1"/>
              </a:buClr>
            </a:pPr>
            <a:r>
              <a:rPr lang="en-GB" sz="1800" dirty="0">
                <a:latin typeface="Comic Sans MS" panose="030F0702030302020204" pitchFamily="66" charset="0"/>
              </a:rPr>
              <a:t>There is no Year 6 SATs writing test. (Writing is assessed using evidence collected throughout Year 6.)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E4605C-DACA-C192-BA6A-4E8D024D4272}"/>
              </a:ext>
            </a:extLst>
          </p:cNvPr>
          <p:cNvSpPr txBox="1"/>
          <p:nvPr/>
        </p:nvSpPr>
        <p:spPr>
          <a:xfrm>
            <a:off x="1597890" y="5110721"/>
            <a:ext cx="9180945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effectLst/>
                <a:latin typeface="+mj-lt"/>
              </a:rPr>
              <a:t>SATs will </a:t>
            </a:r>
            <a:r>
              <a:rPr lang="en-US" baseline="0" dirty="0">
                <a:effectLst/>
                <a:latin typeface="+mj-lt"/>
              </a:rPr>
              <a:t>take place nationally from M</a:t>
            </a:r>
            <a:r>
              <a:rPr lang="en-GB" baseline="0" dirty="0" err="1">
                <a:effectLst/>
                <a:latin typeface="+mj-lt"/>
              </a:rPr>
              <a:t>onday</a:t>
            </a:r>
            <a:r>
              <a:rPr lang="en-GB" baseline="0" dirty="0">
                <a:effectLst/>
                <a:latin typeface="+mj-lt"/>
              </a:rPr>
              <a:t> 10th May to Thursday 13th May 2027.</a:t>
            </a:r>
            <a:r>
              <a:rPr lang="en-US" baseline="0" dirty="0">
                <a:effectLst/>
                <a:latin typeface="+mj-lt"/>
              </a:rPr>
              <a:t> There will be 6 papers across the 4 days.  </a:t>
            </a:r>
            <a:endParaRPr lang="en-GB" dirty="0">
              <a:effectLst/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4411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pPr algn="ctr"/>
            <a:r>
              <a:rPr lang="en-GB" sz="5400" dirty="0"/>
              <a:t>SATs</a:t>
            </a:r>
          </a:p>
        </p:txBody>
      </p:sp>
      <p:sp>
        <p:nvSpPr>
          <p:cNvPr id="19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B4DE96-793A-819C-8F11-C65F6C6A9359}"/>
              </a:ext>
            </a:extLst>
          </p:cNvPr>
          <p:cNvSpPr txBox="1"/>
          <p:nvPr/>
        </p:nvSpPr>
        <p:spPr>
          <a:xfrm>
            <a:off x="1597891" y="1920334"/>
            <a:ext cx="9448800" cy="34778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tx1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The standard timings of tests differ but last no more than 60 minutes:</a:t>
            </a:r>
          </a:p>
          <a:p>
            <a:pPr marL="0" indent="0">
              <a:buNone/>
            </a:pPr>
            <a:br>
              <a:rPr lang="en-US" sz="2000" dirty="0">
                <a:latin typeface="Comic Sans MS" panose="030F0702030302020204" pitchFamily="66" charset="0"/>
                <a:ea typeface="Arial" charset="0"/>
                <a:cs typeface="Arial" charset="0"/>
              </a:rPr>
            </a:br>
            <a:r>
              <a:rPr lang="en-US" sz="2000" dirty="0">
                <a:latin typeface="Comic Sans MS" panose="030F0702030302020204" pitchFamily="66" charset="0"/>
                <a:ea typeface="Arial" charset="0"/>
                <a:cs typeface="Arial" charset="0"/>
              </a:rPr>
              <a:t>- </a:t>
            </a:r>
            <a:r>
              <a:rPr lang="en-GB" sz="2000" u="sng" dirty="0">
                <a:latin typeface="Comic Sans MS" panose="030F0702030302020204" pitchFamily="66" charset="0"/>
                <a:ea typeface="Arial" charset="0"/>
                <a:cs typeface="Arial" charset="0"/>
              </a:rPr>
              <a:t>Grammar, Punctuation and Spelling </a:t>
            </a:r>
            <a:r>
              <a:rPr lang="en-US" sz="2000" dirty="0">
                <a:latin typeface="Comic Sans MS" panose="030F0702030302020204" pitchFamily="66" charset="0"/>
                <a:ea typeface="Arial" charset="0"/>
                <a:cs typeface="Arial" charset="0"/>
              </a:rPr>
              <a:t>(Paper 1) – 45 minutes;</a:t>
            </a:r>
            <a:br>
              <a:rPr lang="en-US" sz="2000" dirty="0">
                <a:latin typeface="Comic Sans MS" panose="030F0702030302020204" pitchFamily="66" charset="0"/>
                <a:ea typeface="Arial" charset="0"/>
                <a:cs typeface="Arial" charset="0"/>
              </a:rPr>
            </a:br>
            <a:r>
              <a:rPr lang="en-US" sz="2000" dirty="0">
                <a:latin typeface="Comic Sans MS" panose="030F0702030302020204" pitchFamily="66" charset="0"/>
                <a:ea typeface="Arial" charset="0"/>
                <a:cs typeface="Arial" charset="0"/>
              </a:rPr>
              <a:t>- </a:t>
            </a:r>
            <a:r>
              <a:rPr lang="en-GB" sz="2000" dirty="0">
                <a:latin typeface="Comic Sans MS" panose="030F0702030302020204" pitchFamily="66" charset="0"/>
                <a:ea typeface="Arial" charset="0"/>
                <a:cs typeface="Arial" charset="0"/>
              </a:rPr>
              <a:t>Grammar, Punctuation and </a:t>
            </a:r>
            <a:r>
              <a:rPr lang="en-GB" sz="2000" u="sng" dirty="0">
                <a:latin typeface="Comic Sans MS" panose="030F0702030302020204" pitchFamily="66" charset="0"/>
                <a:ea typeface="Arial" charset="0"/>
                <a:cs typeface="Arial" charset="0"/>
              </a:rPr>
              <a:t>Spelling</a:t>
            </a:r>
            <a:r>
              <a:rPr lang="en-GB" sz="2000" dirty="0">
                <a:latin typeface="Comic Sans MS" panose="030F0702030302020204" pitchFamily="66" charset="0"/>
                <a:ea typeface="Arial" charset="0"/>
                <a:cs typeface="Arial" charset="0"/>
              </a:rPr>
              <a:t> </a:t>
            </a:r>
            <a:r>
              <a:rPr lang="en-US" sz="2000" dirty="0">
                <a:latin typeface="Comic Sans MS" panose="030F0702030302020204" pitchFamily="66" charset="0"/>
                <a:ea typeface="Arial" charset="0"/>
                <a:cs typeface="Arial" charset="0"/>
              </a:rPr>
              <a:t>(Paper 2) – 15 minutes;</a:t>
            </a:r>
          </a:p>
          <a:p>
            <a:pPr marL="0" indent="0">
              <a:buNone/>
            </a:pPr>
            <a:br>
              <a:rPr lang="en-US" sz="2000" dirty="0">
                <a:latin typeface="Comic Sans MS" panose="030F0702030302020204" pitchFamily="66" charset="0"/>
                <a:ea typeface="Arial" charset="0"/>
                <a:cs typeface="Arial" charset="0"/>
              </a:rPr>
            </a:br>
            <a:r>
              <a:rPr lang="en-US" sz="2000" dirty="0">
                <a:latin typeface="Comic Sans MS" panose="030F0702030302020204" pitchFamily="66" charset="0"/>
                <a:ea typeface="Arial" charset="0"/>
                <a:cs typeface="Arial" charset="0"/>
              </a:rPr>
              <a:t>- Reading – 60 minutes;</a:t>
            </a:r>
          </a:p>
          <a:p>
            <a:pPr marL="0" indent="0">
              <a:buNone/>
            </a:pPr>
            <a:br>
              <a:rPr lang="en-US" sz="2000" dirty="0">
                <a:latin typeface="Comic Sans MS" panose="030F0702030302020204" pitchFamily="66" charset="0"/>
                <a:ea typeface="Arial" charset="0"/>
                <a:cs typeface="Arial" charset="0"/>
              </a:rPr>
            </a:br>
            <a:r>
              <a:rPr lang="en-US" sz="2000" dirty="0">
                <a:latin typeface="Comic Sans MS" panose="030F0702030302020204" pitchFamily="66" charset="0"/>
                <a:ea typeface="Arial" charset="0"/>
                <a:cs typeface="Arial" charset="0"/>
              </a:rPr>
              <a:t>- </a:t>
            </a:r>
            <a:r>
              <a:rPr lang="en-US" sz="2000" dirty="0" err="1">
                <a:latin typeface="Comic Sans MS" panose="030F0702030302020204" pitchFamily="66" charset="0"/>
                <a:ea typeface="Arial" charset="0"/>
                <a:cs typeface="Arial" charset="0"/>
              </a:rPr>
              <a:t>Maths</a:t>
            </a:r>
            <a:r>
              <a:rPr lang="en-US" sz="2000" dirty="0">
                <a:latin typeface="Comic Sans MS" panose="030F0702030302020204" pitchFamily="66" charset="0"/>
                <a:ea typeface="Arial" charset="0"/>
                <a:cs typeface="Arial" charset="0"/>
              </a:rPr>
              <a:t> Paper 1 (Arithmetic) – 30 minutes;</a:t>
            </a:r>
            <a:br>
              <a:rPr lang="en-US" sz="2000" dirty="0">
                <a:latin typeface="Comic Sans MS" panose="030F0702030302020204" pitchFamily="66" charset="0"/>
                <a:ea typeface="Arial" charset="0"/>
                <a:cs typeface="Arial" charset="0"/>
              </a:rPr>
            </a:br>
            <a:r>
              <a:rPr lang="en-US" sz="2000" dirty="0">
                <a:latin typeface="Comic Sans MS" panose="030F0702030302020204" pitchFamily="66" charset="0"/>
                <a:ea typeface="Arial" charset="0"/>
                <a:cs typeface="Arial" charset="0"/>
              </a:rPr>
              <a:t>- </a:t>
            </a:r>
            <a:r>
              <a:rPr lang="en-US" sz="2000" dirty="0" err="1">
                <a:latin typeface="Comic Sans MS" panose="030F0702030302020204" pitchFamily="66" charset="0"/>
                <a:ea typeface="Arial" charset="0"/>
                <a:cs typeface="Arial" charset="0"/>
              </a:rPr>
              <a:t>Maths</a:t>
            </a:r>
            <a:r>
              <a:rPr lang="en-US" sz="2000" dirty="0">
                <a:latin typeface="Comic Sans MS" panose="030F0702030302020204" pitchFamily="66" charset="0"/>
                <a:ea typeface="Arial" charset="0"/>
                <a:cs typeface="Arial" charset="0"/>
              </a:rPr>
              <a:t> Paper 2 (Reasoning) – 40 minutes;</a:t>
            </a:r>
          </a:p>
          <a:p>
            <a:pPr marL="0" indent="0">
              <a:buNone/>
            </a:pPr>
            <a:br>
              <a:rPr lang="en-US" sz="2000" dirty="0">
                <a:latin typeface="Comic Sans MS" panose="030F0702030302020204" pitchFamily="66" charset="0"/>
                <a:ea typeface="Arial" charset="0"/>
                <a:cs typeface="Arial" charset="0"/>
              </a:rPr>
            </a:br>
            <a:r>
              <a:rPr lang="en-US" sz="2000" dirty="0">
                <a:latin typeface="Comic Sans MS" panose="030F0702030302020204" pitchFamily="66" charset="0"/>
                <a:ea typeface="Arial" charset="0"/>
                <a:cs typeface="Arial" charset="0"/>
              </a:rPr>
              <a:t>- </a:t>
            </a:r>
            <a:r>
              <a:rPr lang="en-US" sz="2000" dirty="0" err="1">
                <a:latin typeface="Comic Sans MS" panose="030F0702030302020204" pitchFamily="66" charset="0"/>
                <a:ea typeface="Arial" charset="0"/>
                <a:cs typeface="Arial" charset="0"/>
              </a:rPr>
              <a:t>Maths</a:t>
            </a:r>
            <a:r>
              <a:rPr lang="en-US" sz="2000" dirty="0">
                <a:latin typeface="Comic Sans MS" panose="030F0702030302020204" pitchFamily="66" charset="0"/>
                <a:ea typeface="Arial" charset="0"/>
                <a:cs typeface="Arial" charset="0"/>
              </a:rPr>
              <a:t> Paper 3 (Reasoning) – 40 minutes.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E4605C-DACA-C192-BA6A-4E8D024D4272}"/>
              </a:ext>
            </a:extLst>
          </p:cNvPr>
          <p:cNvSpPr txBox="1"/>
          <p:nvPr/>
        </p:nvSpPr>
        <p:spPr>
          <a:xfrm>
            <a:off x="1320800" y="5787946"/>
            <a:ext cx="9725891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en-US" dirty="0">
                <a:effectLst/>
                <a:latin typeface="+mj-lt"/>
              </a:rPr>
              <a:t>A SATs talk with more detailed information will take place later in the academic year</a:t>
            </a:r>
            <a:endParaRPr lang="en-GB" dirty="0">
              <a:effectLst/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60413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pPr algn="ctr"/>
            <a:r>
              <a:rPr lang="en-GB" sz="5400" dirty="0"/>
              <a:t>SATs</a:t>
            </a:r>
          </a:p>
        </p:txBody>
      </p:sp>
      <p:sp>
        <p:nvSpPr>
          <p:cNvPr id="19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1D2A0017-2133-82F6-3F2F-F26F2553C99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76392545"/>
              </p:ext>
            </p:extLst>
          </p:nvPr>
        </p:nvGraphicFramePr>
        <p:xfrm>
          <a:off x="2639636" y="1911493"/>
          <a:ext cx="7569593" cy="4556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430299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pPr algn="ctr"/>
            <a:r>
              <a:rPr lang="en-GB" sz="5400" dirty="0"/>
              <a:t>How to keep in touch</a:t>
            </a:r>
          </a:p>
        </p:txBody>
      </p:sp>
      <p:sp>
        <p:nvSpPr>
          <p:cNvPr id="19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5977217" y="3244334"/>
            <a:ext cx="253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latin typeface="+mj-lt"/>
              </a:rPr>
              <a:t> </a:t>
            </a:r>
            <a:endParaRPr lang="en-GB">
              <a:latin typeface="+mj-lt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8758426-D8E2-4B6F-95B1-BE9D41DB0B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3991090"/>
              </p:ext>
            </p:extLst>
          </p:nvPr>
        </p:nvGraphicFramePr>
        <p:xfrm>
          <a:off x="2576655" y="1911493"/>
          <a:ext cx="7308315" cy="4768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160651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Custom 1">
      <a:majorFont>
        <a:latin typeface="Comic Sans MS"/>
        <a:ea typeface="Helvetica Light"/>
        <a:cs typeface="Helvetica Light"/>
      </a:majorFont>
      <a:minorFont>
        <a:latin typeface="Comic Sans MS"/>
        <a:ea typeface="Helvetica Light"/>
        <a:cs typeface="Helvetica Ligh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8E0B943C9F4F499F25462417E3D822" ma:contentTypeVersion="16" ma:contentTypeDescription="Create a new document." ma:contentTypeScope="" ma:versionID="0d83bee2f9729f8eeda809ad629e4914">
  <xsd:schema xmlns:xsd="http://www.w3.org/2001/XMLSchema" xmlns:xs="http://www.w3.org/2001/XMLSchema" xmlns:p="http://schemas.microsoft.com/office/2006/metadata/properties" xmlns:ns2="07d3bcf8-9db4-4f36-9906-dcbba80d71de" xmlns:ns3="86413870-b1c4-4507-beb1-72e4ad69c4de" targetNamespace="http://schemas.microsoft.com/office/2006/metadata/properties" ma:root="true" ma:fieldsID="84c46a3d63ac067b34abcb689e2a3dc9" ns2:_="" ns3:_="">
    <xsd:import namespace="07d3bcf8-9db4-4f36-9906-dcbba80d71de"/>
    <xsd:import namespace="86413870-b1c4-4507-beb1-72e4ad69c4d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d3bcf8-9db4-4f36-9906-dcbba80d71d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934a2f0-0ab2-4ec5-9c23-04c3eed7d1b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413870-b1c4-4507-beb1-72e4ad69c4de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94ca529c-5116-4f53-a625-6a50313897be}" ma:internalName="TaxCatchAll" ma:showField="CatchAllData" ma:web="86413870-b1c4-4507-beb1-72e4ad69c4d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6413870-b1c4-4507-beb1-72e4ad69c4de" xsi:nil="true"/>
    <lcf76f155ced4ddcb4097134ff3c332f xmlns="07d3bcf8-9db4-4f36-9906-dcbba80d71d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6655A5C-2998-420B-937B-1371EC9E7CE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7d3bcf8-9db4-4f36-9906-dcbba80d71de"/>
    <ds:schemaRef ds:uri="86413870-b1c4-4507-beb1-72e4ad69c4d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9C63223-3CDC-4577-831A-AB978387DC0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7D09D35-1CD7-42FE-939B-3917627D089E}">
  <ds:schemaRefs>
    <ds:schemaRef ds:uri="http://purl.org/dc/dcmitype/"/>
    <ds:schemaRef ds:uri="86413870-b1c4-4507-beb1-72e4ad69c4de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07d3bcf8-9db4-4f36-9906-dcbba80d71de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1319</TotalTime>
  <Words>820</Words>
  <Application>Microsoft Office PowerPoint</Application>
  <PresentationFormat>Widescreen</PresentationFormat>
  <Paragraphs>173</Paragraphs>
  <Slides>32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Comic Sans MS</vt:lpstr>
      <vt:lpstr>Office Theme</vt:lpstr>
      <vt:lpstr>What to expect in Year 6</vt:lpstr>
      <vt:lpstr>PowerPoint Presentation</vt:lpstr>
      <vt:lpstr>Reading by year</vt:lpstr>
      <vt:lpstr>Reading in Year 6</vt:lpstr>
      <vt:lpstr>Writing</vt:lpstr>
      <vt:lpstr>Writing Standards</vt:lpstr>
      <vt:lpstr>Maths</vt:lpstr>
      <vt:lpstr>Maths</vt:lpstr>
      <vt:lpstr>Maths</vt:lpstr>
      <vt:lpstr>Times Tables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Projects and Novels</vt:lpstr>
      <vt:lpstr>Autumn</vt:lpstr>
      <vt:lpstr>Spring</vt:lpstr>
      <vt:lpstr>Summer</vt:lpstr>
      <vt:lpstr>Reminders:</vt:lpstr>
      <vt:lpstr>Website link</vt:lpstr>
      <vt:lpstr>Homework Expectations</vt:lpstr>
      <vt:lpstr>SATs</vt:lpstr>
      <vt:lpstr>SATs</vt:lpstr>
      <vt:lpstr>SATs</vt:lpstr>
      <vt:lpstr>How to keep in touch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to expect in Year 6</dc:title>
  <dc:creator>Phoebe Horton</dc:creator>
  <cp:lastModifiedBy>Mrs G Neumann</cp:lastModifiedBy>
  <cp:revision>37</cp:revision>
  <dcterms:created xsi:type="dcterms:W3CDTF">2020-08-25T16:31:54Z</dcterms:created>
  <dcterms:modified xsi:type="dcterms:W3CDTF">2026-09-10T14:44:07Z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0x010100578E0B943C9F4F499F25462417E3D822</vt:lpwstr>
  </property>
  <property fmtid="{D5CDD505-2E9C-101B-9397-08002B2CF9AE}" pid="3" name="Order">
    <vt:r8>10000</vt:r8>
  </property>
  <property fmtid="{D5CDD505-2E9C-101B-9397-08002B2CF9AE}" pid="4" name="MediaServiceImageTags">
    <vt:lpwstr/>
  </property>
</Properties>
</file>