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4"/>
  </p:sldMasterIdLst>
  <p:sldIdLst>
    <p:sldId id="259" r:id="rId5"/>
    <p:sldId id="260" r:id="rId6"/>
    <p:sldId id="261" r:id="rId7"/>
  </p:sldIdLst>
  <p:sldSz cx="12192000" cy="6858000"/>
  <p:notesSz cx="6888163" cy="100187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9979F6-CCFF-4545-B7DC-8E7101F32F73}" v="71" dt="2025-07-25T09:05:39.0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3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8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M Curtis" userId="b578f233-c81c-4c63-bdd7-318f3c27a539" providerId="ADAL" clId="{F79979F6-CCFF-4545-B7DC-8E7101F32F73}"/>
    <pc:docChg chg="undo custSel addSld modSld">
      <pc:chgData name="Mrs M Curtis" userId="b578f233-c81c-4c63-bdd7-318f3c27a539" providerId="ADAL" clId="{F79979F6-CCFF-4545-B7DC-8E7101F32F73}" dt="2025-07-25T09:06:59.696" v="657" actId="2711"/>
      <pc:docMkLst>
        <pc:docMk/>
      </pc:docMkLst>
      <pc:sldChg chg="modSp mod">
        <pc:chgData name="Mrs M Curtis" userId="b578f233-c81c-4c63-bdd7-318f3c27a539" providerId="ADAL" clId="{F79979F6-CCFF-4545-B7DC-8E7101F32F73}" dt="2025-07-25T09:06:59.696" v="657" actId="2711"/>
        <pc:sldMkLst>
          <pc:docMk/>
          <pc:sldMk cId="1992321071" sldId="259"/>
        </pc:sldMkLst>
        <pc:spChg chg="mod">
          <ac:chgData name="Mrs M Curtis" userId="b578f233-c81c-4c63-bdd7-318f3c27a539" providerId="ADAL" clId="{F79979F6-CCFF-4545-B7DC-8E7101F32F73}" dt="2025-07-25T08:51:38.309" v="386" actId="1076"/>
          <ac:spMkLst>
            <pc:docMk/>
            <pc:sldMk cId="1992321071" sldId="259"/>
            <ac:spMk id="4" creationId="{480E23E5-AF6C-DF96-EB18-F63C3C84B2B9}"/>
          </ac:spMkLst>
        </pc:spChg>
        <pc:graphicFrameChg chg="mod modGraphic">
          <ac:chgData name="Mrs M Curtis" userId="b578f233-c81c-4c63-bdd7-318f3c27a539" providerId="ADAL" clId="{F79979F6-CCFF-4545-B7DC-8E7101F32F73}" dt="2025-07-25T09:06:59.696" v="657" actId="2711"/>
          <ac:graphicFrameMkLst>
            <pc:docMk/>
            <pc:sldMk cId="1992321071" sldId="259"/>
            <ac:graphicFrameMk id="8" creationId="{A4E0C571-6A35-5953-7530-946954CBAD37}"/>
          </ac:graphicFrameMkLst>
        </pc:graphicFrameChg>
        <pc:graphicFrameChg chg="mod modGraphic">
          <ac:chgData name="Mrs M Curtis" userId="b578f233-c81c-4c63-bdd7-318f3c27a539" providerId="ADAL" clId="{F79979F6-CCFF-4545-B7DC-8E7101F32F73}" dt="2025-07-25T09:06:51.018" v="656" actId="2711"/>
          <ac:graphicFrameMkLst>
            <pc:docMk/>
            <pc:sldMk cId="1992321071" sldId="259"/>
            <ac:graphicFrameMk id="9" creationId="{7679F21A-896E-C6E3-B112-38157940B045}"/>
          </ac:graphicFrameMkLst>
        </pc:graphicFrameChg>
      </pc:sldChg>
      <pc:sldChg chg="addSp delSp modSp mod">
        <pc:chgData name="Mrs M Curtis" userId="b578f233-c81c-4c63-bdd7-318f3c27a539" providerId="ADAL" clId="{F79979F6-CCFF-4545-B7DC-8E7101F32F73}" dt="2025-07-25T09:06:30.834" v="655" actId="20577"/>
        <pc:sldMkLst>
          <pc:docMk/>
          <pc:sldMk cId="9379495" sldId="260"/>
        </pc:sldMkLst>
        <pc:spChg chg="mod">
          <ac:chgData name="Mrs M Curtis" userId="b578f233-c81c-4c63-bdd7-318f3c27a539" providerId="ADAL" clId="{F79979F6-CCFF-4545-B7DC-8E7101F32F73}" dt="2025-07-25T09:03:49.663" v="593" actId="1076"/>
          <ac:spMkLst>
            <pc:docMk/>
            <pc:sldMk cId="9379495" sldId="260"/>
            <ac:spMk id="2" creationId="{492ADBB0-D65B-CB15-5836-C7A62399DF04}"/>
          </ac:spMkLst>
        </pc:spChg>
        <pc:spChg chg="mod">
          <ac:chgData name="Mrs M Curtis" userId="b578f233-c81c-4c63-bdd7-318f3c27a539" providerId="ADAL" clId="{F79979F6-CCFF-4545-B7DC-8E7101F32F73}" dt="2025-07-25T09:03:54.700" v="594" actId="1076"/>
          <ac:spMkLst>
            <pc:docMk/>
            <pc:sldMk cId="9379495" sldId="260"/>
            <ac:spMk id="3" creationId="{8B01A120-FD72-C25C-42E5-923CD68A44C4}"/>
          </ac:spMkLst>
        </pc:spChg>
        <pc:spChg chg="mod">
          <ac:chgData name="Mrs M Curtis" userId="b578f233-c81c-4c63-bdd7-318f3c27a539" providerId="ADAL" clId="{F79979F6-CCFF-4545-B7DC-8E7101F32F73}" dt="2025-07-25T09:06:30.834" v="655" actId="20577"/>
          <ac:spMkLst>
            <pc:docMk/>
            <pc:sldMk cId="9379495" sldId="260"/>
            <ac:spMk id="4" creationId="{FBF28C40-46D7-7C57-EBA6-F7F769B03BDF}"/>
          </ac:spMkLst>
        </pc:spChg>
        <pc:spChg chg="del mod">
          <ac:chgData name="Mrs M Curtis" userId="b578f233-c81c-4c63-bdd7-318f3c27a539" providerId="ADAL" clId="{F79979F6-CCFF-4545-B7DC-8E7101F32F73}" dt="2025-07-25T08:50:18.630" v="364" actId="478"/>
          <ac:spMkLst>
            <pc:docMk/>
            <pc:sldMk cId="9379495" sldId="260"/>
            <ac:spMk id="5" creationId="{805ADB45-72DF-09B4-F4F7-9896D10173B4}"/>
          </ac:spMkLst>
        </pc:spChg>
        <pc:spChg chg="del mod">
          <ac:chgData name="Mrs M Curtis" userId="b578f233-c81c-4c63-bdd7-318f3c27a539" providerId="ADAL" clId="{F79979F6-CCFF-4545-B7DC-8E7101F32F73}" dt="2025-07-25T08:50:20.284" v="365" actId="478"/>
          <ac:spMkLst>
            <pc:docMk/>
            <pc:sldMk cId="9379495" sldId="260"/>
            <ac:spMk id="6" creationId="{AEABB493-4CD6-32A1-A966-49207FD490B2}"/>
          </ac:spMkLst>
        </pc:spChg>
        <pc:spChg chg="del mod">
          <ac:chgData name="Mrs M Curtis" userId="b578f233-c81c-4c63-bdd7-318f3c27a539" providerId="ADAL" clId="{F79979F6-CCFF-4545-B7DC-8E7101F32F73}" dt="2025-07-25T08:50:24.080" v="366" actId="478"/>
          <ac:spMkLst>
            <pc:docMk/>
            <pc:sldMk cId="9379495" sldId="260"/>
            <ac:spMk id="7" creationId="{95CFAAB5-98D7-8A05-E0A5-0230AC915C09}"/>
          </ac:spMkLst>
        </pc:spChg>
        <pc:spChg chg="del mod">
          <ac:chgData name="Mrs M Curtis" userId="b578f233-c81c-4c63-bdd7-318f3c27a539" providerId="ADAL" clId="{F79979F6-CCFF-4545-B7DC-8E7101F32F73}" dt="2025-07-25T08:50:25.869" v="367" actId="478"/>
          <ac:spMkLst>
            <pc:docMk/>
            <pc:sldMk cId="9379495" sldId="260"/>
            <ac:spMk id="8" creationId="{56DF9800-79DD-EACE-30A7-B6FED13954B1}"/>
          </ac:spMkLst>
        </pc:spChg>
        <pc:spChg chg="add del mod">
          <ac:chgData name="Mrs M Curtis" userId="b578f233-c81c-4c63-bdd7-318f3c27a539" providerId="ADAL" clId="{F79979F6-CCFF-4545-B7DC-8E7101F32F73}" dt="2025-07-25T08:50:27.928" v="368" actId="478"/>
          <ac:spMkLst>
            <pc:docMk/>
            <pc:sldMk cId="9379495" sldId="260"/>
            <ac:spMk id="10" creationId="{9AB543F5-845F-941F-79B3-BEEC044A3DA1}"/>
          </ac:spMkLst>
        </pc:spChg>
        <pc:spChg chg="add del mod">
          <ac:chgData name="Mrs M Curtis" userId="b578f233-c81c-4c63-bdd7-318f3c27a539" providerId="ADAL" clId="{F79979F6-CCFF-4545-B7DC-8E7101F32F73}" dt="2025-07-25T08:50:30.739" v="370" actId="478"/>
          <ac:spMkLst>
            <pc:docMk/>
            <pc:sldMk cId="9379495" sldId="260"/>
            <ac:spMk id="12" creationId="{5E1CA45D-A17B-9D22-35C2-9895DEE0D17B}"/>
          </ac:spMkLst>
        </pc:spChg>
        <pc:spChg chg="add del mod">
          <ac:chgData name="Mrs M Curtis" userId="b578f233-c81c-4c63-bdd7-318f3c27a539" providerId="ADAL" clId="{F79979F6-CCFF-4545-B7DC-8E7101F32F73}" dt="2025-07-25T08:50:29.097" v="369" actId="478"/>
          <ac:spMkLst>
            <pc:docMk/>
            <pc:sldMk cId="9379495" sldId="260"/>
            <ac:spMk id="14" creationId="{775D6E67-9495-FE3A-F366-CAA84A76B5D3}"/>
          </ac:spMkLst>
        </pc:spChg>
        <pc:spChg chg="add del mod">
          <ac:chgData name="Mrs M Curtis" userId="b578f233-c81c-4c63-bdd7-318f3c27a539" providerId="ADAL" clId="{F79979F6-CCFF-4545-B7DC-8E7101F32F73}" dt="2025-07-25T08:50:32.015" v="371" actId="478"/>
          <ac:spMkLst>
            <pc:docMk/>
            <pc:sldMk cId="9379495" sldId="260"/>
            <ac:spMk id="16" creationId="{6552266C-E837-030A-BFBC-ACF375D1EC7E}"/>
          </ac:spMkLst>
        </pc:spChg>
      </pc:sldChg>
      <pc:sldChg chg="addSp delSp modSp add mod">
        <pc:chgData name="Mrs M Curtis" userId="b578f233-c81c-4c63-bdd7-318f3c27a539" providerId="ADAL" clId="{F79979F6-CCFF-4545-B7DC-8E7101F32F73}" dt="2025-07-25T09:03:12.898" v="587" actId="20577"/>
        <pc:sldMkLst>
          <pc:docMk/>
          <pc:sldMk cId="2906161461" sldId="261"/>
        </pc:sldMkLst>
        <pc:spChg chg="del">
          <ac:chgData name="Mrs M Curtis" userId="b578f233-c81c-4c63-bdd7-318f3c27a539" providerId="ADAL" clId="{F79979F6-CCFF-4545-B7DC-8E7101F32F73}" dt="2025-07-25T08:50:52.202" v="377" actId="478"/>
          <ac:spMkLst>
            <pc:docMk/>
            <pc:sldMk cId="2906161461" sldId="261"/>
            <ac:spMk id="3" creationId="{7DFF123B-3727-5966-1A32-43336BB61058}"/>
          </ac:spMkLst>
        </pc:spChg>
        <pc:spChg chg="del">
          <ac:chgData name="Mrs M Curtis" userId="b578f233-c81c-4c63-bdd7-318f3c27a539" providerId="ADAL" clId="{F79979F6-CCFF-4545-B7DC-8E7101F32F73}" dt="2025-07-25T08:50:50.291" v="376" actId="478"/>
          <ac:spMkLst>
            <pc:docMk/>
            <pc:sldMk cId="2906161461" sldId="261"/>
            <ac:spMk id="4" creationId="{67492CC8-686A-EAAF-5A84-182DB6C77C17}"/>
          </ac:spMkLst>
        </pc:spChg>
        <pc:spChg chg="mod">
          <ac:chgData name="Mrs M Curtis" userId="b578f233-c81c-4c63-bdd7-318f3c27a539" providerId="ADAL" clId="{F79979F6-CCFF-4545-B7DC-8E7101F32F73}" dt="2025-07-25T08:51:02.881" v="381" actId="1076"/>
          <ac:spMkLst>
            <pc:docMk/>
            <pc:sldMk cId="2906161461" sldId="261"/>
            <ac:spMk id="5" creationId="{CC69D6E3-5F49-86FD-6325-A3FA45E71852}"/>
          </ac:spMkLst>
        </pc:spChg>
        <pc:spChg chg="mod">
          <ac:chgData name="Mrs M Curtis" userId="b578f233-c81c-4c63-bdd7-318f3c27a539" providerId="ADAL" clId="{F79979F6-CCFF-4545-B7DC-8E7101F32F73}" dt="2025-07-25T09:01:47.899" v="552" actId="20577"/>
          <ac:spMkLst>
            <pc:docMk/>
            <pc:sldMk cId="2906161461" sldId="261"/>
            <ac:spMk id="6" creationId="{1CA9D8EF-ECDC-DBB0-E322-794AC7122CE4}"/>
          </ac:spMkLst>
        </pc:spChg>
        <pc:spChg chg="mod">
          <ac:chgData name="Mrs M Curtis" userId="b578f233-c81c-4c63-bdd7-318f3c27a539" providerId="ADAL" clId="{F79979F6-CCFF-4545-B7DC-8E7101F32F73}" dt="2025-07-25T08:51:07.128" v="382" actId="1076"/>
          <ac:spMkLst>
            <pc:docMk/>
            <pc:sldMk cId="2906161461" sldId="261"/>
            <ac:spMk id="7" creationId="{882DACC6-911D-DB6A-09B2-2F71F30AC94C}"/>
          </ac:spMkLst>
        </pc:spChg>
        <pc:spChg chg="mod">
          <ac:chgData name="Mrs M Curtis" userId="b578f233-c81c-4c63-bdd7-318f3c27a539" providerId="ADAL" clId="{F79979F6-CCFF-4545-B7DC-8E7101F32F73}" dt="2025-07-25T09:03:12.898" v="587" actId="20577"/>
          <ac:spMkLst>
            <pc:docMk/>
            <pc:sldMk cId="2906161461" sldId="261"/>
            <ac:spMk id="8" creationId="{A2221926-7D09-8790-D0D3-CD911AB470BE}"/>
          </ac:spMkLst>
        </pc:spChg>
        <pc:spChg chg="add del mod">
          <ac:chgData name="Mrs M Curtis" userId="b578f233-c81c-4c63-bdd7-318f3c27a539" providerId="ADAL" clId="{F79979F6-CCFF-4545-B7DC-8E7101F32F73}" dt="2025-07-25T08:50:55.536" v="379" actId="478"/>
          <ac:spMkLst>
            <pc:docMk/>
            <pc:sldMk cId="2906161461" sldId="261"/>
            <ac:spMk id="10" creationId="{0AB45F3A-3015-EC86-ACD1-B8C312C08D2C}"/>
          </ac:spMkLst>
        </pc:spChg>
        <pc:spChg chg="add del mod">
          <ac:chgData name="Mrs M Curtis" userId="b578f233-c81c-4c63-bdd7-318f3c27a539" providerId="ADAL" clId="{F79979F6-CCFF-4545-B7DC-8E7101F32F73}" dt="2025-07-25T08:50:54.152" v="378" actId="478"/>
          <ac:spMkLst>
            <pc:docMk/>
            <pc:sldMk cId="2906161461" sldId="261"/>
            <ac:spMk id="12" creationId="{38362B1B-EDC2-A249-3C70-6CAB5A6F55E4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434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362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486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070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18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18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43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27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8191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96585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513066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579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50083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29894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824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21081-53EA-4545-A82E-F099CAD892AE}" type="datetimeFigureOut">
              <a:rPr lang="en-US" smtClean="0"/>
              <a:t>7/25/2025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000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0427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0E755-25FD-455B-A5F4-B0DE86D4B5E2}" type="datetime1">
              <a:rPr lang="en-US" smtClean="0"/>
              <a:pPr/>
              <a:t>7/25/2025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Add a footer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0A5146F-7E80-4C81-B445-3940FBA44A7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32267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  <p:sldLayoutId id="2147483703" r:id="rId13"/>
    <p:sldLayoutId id="2147483704" r:id="rId14"/>
    <p:sldLayoutId id="2147483705" r:id="rId15"/>
    <p:sldLayoutId id="2147483706" r:id="rId16"/>
    <p:sldLayoutId id="2147483707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0E23E5-AF6C-DF96-EB18-F63C3C84B2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5193" y="138251"/>
            <a:ext cx="8761413" cy="519572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Comic Sans MS"/>
              </a:rPr>
              <a:t>Governance Structures 2025-26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8" name="Table 8">
            <a:extLst>
              <a:ext uri="{FF2B5EF4-FFF2-40B4-BE49-F238E27FC236}">
                <a16:creationId xmlns:a16="http://schemas.microsoft.com/office/drawing/2014/main" id="{A4E0C571-6A35-5953-7530-946954CBAD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490795"/>
              </p:ext>
            </p:extLst>
          </p:nvPr>
        </p:nvGraphicFramePr>
        <p:xfrm>
          <a:off x="275192" y="733507"/>
          <a:ext cx="11641615" cy="13106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04106">
                  <a:extLst>
                    <a:ext uri="{9D8B030D-6E8A-4147-A177-3AD203B41FA5}">
                      <a16:colId xmlns:a16="http://schemas.microsoft.com/office/drawing/2014/main" val="3973919555"/>
                    </a:ext>
                  </a:extLst>
                </a:gridCol>
                <a:gridCol w="9337509">
                  <a:extLst>
                    <a:ext uri="{9D8B030D-6E8A-4147-A177-3AD203B41FA5}">
                      <a16:colId xmlns:a16="http://schemas.microsoft.com/office/drawing/2014/main" val="2163121791"/>
                    </a:ext>
                  </a:extLst>
                </a:gridCol>
              </a:tblGrid>
              <a:tr h="438014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FGB</a:t>
                      </a:r>
                    </a:p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Chair: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Mark Reynolds</a:t>
                      </a:r>
                      <a:endParaRPr lang="en-GB" sz="16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Vice: </a:t>
                      </a:r>
                      <a:r>
                        <a:rPr lang="en-GB" sz="16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Holly Cannell</a:t>
                      </a:r>
                      <a:endParaRPr lang="en-GB" sz="1600" dirty="0">
                        <a:solidFill>
                          <a:schemeClr val="bg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33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bg1"/>
                          </a:solidFill>
                          <a:latin typeface="Comic Sans MS" panose="030F0702030302020204" pitchFamily="66" charset="0"/>
                        </a:rPr>
                        <a:t>Core Strategic Functions: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Ensuring clarity of vision, ethos and strategic direction. 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Holding the Head teacher to account for the educational performance of the school and its pupils, and the performance management of staff. </a:t>
                      </a:r>
                    </a:p>
                    <a:p>
                      <a:pPr marL="342900" indent="-342900" rtl="0" fontAlgn="base">
                        <a:buFont typeface="+mj-lt"/>
                        <a:buAutoNum type="arabicPeriod"/>
                      </a:pPr>
                      <a:r>
                        <a:rPr lang="en-GB" sz="1600" b="0" i="0" kern="1200" dirty="0">
                          <a:solidFill>
                            <a:schemeClr val="bg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Overseeing the financial performance of the school and making sure its money is well spent. </a:t>
                      </a:r>
                    </a:p>
                  </a:txBody>
                  <a:tcPr>
                    <a:solidFill>
                      <a:srgbClr val="FF33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9449668"/>
                  </a:ext>
                </a:extLst>
              </a:tr>
            </a:tbl>
          </a:graphicData>
        </a:graphic>
      </p:graphicFrame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7679F21A-896E-C6E3-B112-38157940B0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342935"/>
              </p:ext>
            </p:extLst>
          </p:nvPr>
        </p:nvGraphicFramePr>
        <p:xfrm>
          <a:off x="275192" y="2190881"/>
          <a:ext cx="11641614" cy="4389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3177">
                  <a:extLst>
                    <a:ext uri="{9D8B030D-6E8A-4147-A177-3AD203B41FA5}">
                      <a16:colId xmlns:a16="http://schemas.microsoft.com/office/drawing/2014/main" val="1809357741"/>
                    </a:ext>
                  </a:extLst>
                </a:gridCol>
                <a:gridCol w="3925019">
                  <a:extLst>
                    <a:ext uri="{9D8B030D-6E8A-4147-A177-3AD203B41FA5}">
                      <a16:colId xmlns:a16="http://schemas.microsoft.com/office/drawing/2014/main" val="43455075"/>
                    </a:ext>
                  </a:extLst>
                </a:gridCol>
                <a:gridCol w="4213418">
                  <a:extLst>
                    <a:ext uri="{9D8B030D-6E8A-4147-A177-3AD203B41FA5}">
                      <a16:colId xmlns:a16="http://schemas.microsoft.com/office/drawing/2014/main" val="11881459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Finances and Staffin/Pay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Learning and Progress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Pastoral and Well-being Committee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63387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rtl="0" fontAlgn="base"/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Lynsey Mutton</a:t>
                      </a:r>
                    </a:p>
                    <a:p>
                      <a:pPr rtl="0" fontAlgn="base"/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 Duncan Ritchie </a:t>
                      </a:r>
                    </a:p>
                    <a:p>
                      <a:pPr rtl="0" fontAlgn="base"/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rtl="0" fontAlgn="base"/>
                      <a:r>
                        <a:rPr lang="en-GB" sz="18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rtl="0" fontAlgn="base"/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Mark Reynolds, Marie Curtis, </a:t>
                      </a:r>
                    </a:p>
                    <a:p>
                      <a:pPr rtl="0" fontAlgn="base"/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Kirstie Jones, Paul Garrel-Jones 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</a:t>
                      </a: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Paul Garrel-Jones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 Matthew Collins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Marie Curtis, </a:t>
                      </a: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Lynsey Mutton</a:t>
                      </a: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, 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Holly Cannell, Rose Bell,</a:t>
                      </a: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Paul Garrel-Jones 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Chair: </a:t>
                      </a: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Kirstie Jones</a:t>
                      </a:r>
                      <a:endParaRPr lang="en-GB" sz="1800" b="1" i="0" u="none" strike="noStrike" kern="1200" noProof="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Vice: </a:t>
                      </a:r>
                      <a:r>
                        <a:rPr lang="en-GB" sz="1800" b="1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Rose Bell</a:t>
                      </a:r>
                      <a:endParaRPr lang="en-GB" sz="1800" b="1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800" b="0" i="0" kern="1200" dirty="0">
                        <a:solidFill>
                          <a:schemeClr val="dk1"/>
                        </a:solidFill>
                        <a:effectLst/>
                        <a:latin typeface="Comic Sans MS" panose="030F0702030302020204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sng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Additional Members: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Marie Curtis, Mark Reynolds, 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  <a:ea typeface="+mn-ea"/>
                          <a:cs typeface="+mn-cs"/>
                        </a:rPr>
                        <a:t>Matthew Collins, Duncan Ritchie</a:t>
                      </a:r>
                      <a:r>
                        <a:rPr lang="en-GB" sz="1800" b="0" i="0" u="none" strike="noStrike" kern="1200" noProof="0" dirty="0">
                          <a:solidFill>
                            <a:schemeClr val="dk1"/>
                          </a:solidFill>
                          <a:effectLst/>
                          <a:latin typeface="Comic Sans MS" panose="030F0702030302020204" pitchFamily="66" charset="0"/>
                        </a:rPr>
                        <a:t>, Holly Cannell, 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76419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Appraisal 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Finances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Staffing – including MHWB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Pay</a:t>
                      </a:r>
                    </a:p>
                    <a:p>
                      <a:endParaRPr lang="en-GB" sz="1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Data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Curriculum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SEN, EAL, PP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Groups – Vulnerable groups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Attendance</a:t>
                      </a:r>
                    </a:p>
                    <a:p>
                      <a:endParaRPr lang="en-GB" sz="1800" b="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F9966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Behaviour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Safeguarding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Parents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Health and Safety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MHWB of children and staff</a:t>
                      </a:r>
                    </a:p>
                    <a:p>
                      <a:r>
                        <a:rPr lang="en-GB" sz="1800" b="0" dirty="0">
                          <a:latin typeface="Comic Sans MS" panose="030F0702030302020204" pitchFamily="66" charset="0"/>
                        </a:rPr>
                        <a:t>Attendance</a:t>
                      </a:r>
                    </a:p>
                  </a:txBody>
                  <a:tcPr>
                    <a:solidFill>
                      <a:srgbClr val="FF996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53187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2321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ADBB0-D65B-CB15-5836-C7A62399D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684" y="268527"/>
            <a:ext cx="8825659" cy="70696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Responsibilities/Monitoring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01A120-FD72-C25C-42E5-923CD68A4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9675" y="795007"/>
            <a:ext cx="3141878" cy="576262"/>
          </a:xfrm>
        </p:spPr>
        <p:txBody>
          <a:bodyPr/>
          <a:lstStyle/>
          <a:p>
            <a:r>
              <a:rPr lang="en-GB" dirty="0">
                <a:solidFill>
                  <a:srgbClr val="FF3300"/>
                </a:solidFill>
                <a:latin typeface="Comic Sans MS" panose="030F0702030302020204" pitchFamily="66" charset="0"/>
              </a:rPr>
              <a:t>Key Responsibilities</a:t>
            </a:r>
            <a:r>
              <a:rPr lang="en-GB" b="0" i="0" dirty="0">
                <a:solidFill>
                  <a:srgbClr val="FF3300"/>
                </a:solidFill>
                <a:effectLst/>
                <a:latin typeface="Comic Sans MS" panose="030F0702030302020204" pitchFamily="66" charset="0"/>
              </a:rPr>
              <a:t> </a:t>
            </a:r>
            <a:endParaRPr lang="en-GB" dirty="0">
              <a:solidFill>
                <a:srgbClr val="FF330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BF28C40-46D7-7C57-EBA6-F7F769B03BDF}"/>
              </a:ext>
            </a:extLst>
          </p:cNvPr>
          <p:cNvSpPr>
            <a:spLocks noGrp="1"/>
          </p:cNvSpPr>
          <p:nvPr>
            <p:ph type="body" sz="half" idx="15"/>
          </p:nvPr>
        </p:nvSpPr>
        <p:spPr>
          <a:xfrm>
            <a:off x="429457" y="1371269"/>
            <a:ext cx="9568559" cy="5323336"/>
          </a:xfrm>
        </p:spPr>
        <p:txBody>
          <a:bodyPr>
            <a:normAutofit fontScale="70000" lnSpcReduction="20000"/>
          </a:bodyPr>
          <a:lstStyle/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Appeals –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Lynsey Mutton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Holly Cannell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Matthew Collins</a:t>
            </a: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Attendance –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Duncan Ritchie </a:t>
            </a: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Equity –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Rose Bell</a:t>
            </a:r>
            <a:endParaRPr lang="en-GB" sz="2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Governor Training – All at least 1x per year each </a:t>
            </a: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HT Appraisal –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Kirstie Jones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Mark Reynolds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,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Duncan Ritchie 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+bought in SAFE HT appraisal service</a:t>
            </a:r>
          </a:p>
          <a:p>
            <a:pPr lvl="0">
              <a:lnSpc>
                <a:spcPct val="220000"/>
              </a:lnSpc>
              <a:spcBef>
                <a:spcPts val="0"/>
              </a:spcBef>
              <a:buClrTx/>
              <a:buSzTx/>
              <a:defRPr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Health and Safety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Matthew Collins</a:t>
            </a: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MHWB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Kirstie Jones</a:t>
            </a:r>
            <a:endParaRPr lang="en-GB" sz="2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PLAC/SGO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Lynsey Mutton</a:t>
            </a:r>
            <a:endParaRPr lang="en-GB" sz="2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Pupil Premium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Paul Garrel-Jones </a:t>
            </a:r>
            <a:endParaRPr lang="en-GB" sz="22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Safeguarding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Mark Reynolds</a:t>
            </a: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</a:p>
          <a:p>
            <a:pPr fontAlgn="base">
              <a:lnSpc>
                <a:spcPct val="220000"/>
              </a:lnSpc>
              <a:spcBef>
                <a:spcPts val="0"/>
              </a:spcBef>
            </a:pPr>
            <a:r>
              <a:rPr lang="en-GB" sz="2200" dirty="0">
                <a:solidFill>
                  <a:srgbClr val="000000"/>
                </a:solidFill>
                <a:latin typeface="Comic Sans MS" panose="030F0702030302020204" pitchFamily="66" charset="0"/>
              </a:rPr>
              <a:t>SEN - </a:t>
            </a:r>
            <a:r>
              <a:rPr lang="en-GB" sz="2200" dirty="0">
                <a:solidFill>
                  <a:schemeClr val="dk1"/>
                </a:solidFill>
                <a:latin typeface="Comic Sans MS" panose="030F0702030302020204" pitchFamily="66" charset="0"/>
              </a:rPr>
              <a:t>Holly Cannell</a:t>
            </a:r>
          </a:p>
          <a:p>
            <a:pPr algn="l" rtl="0" fontAlgn="base">
              <a:lnSpc>
                <a:spcPct val="110000"/>
              </a:lnSpc>
              <a:spcBef>
                <a:spcPts val="0"/>
              </a:spcBef>
            </a:pPr>
            <a:endParaRPr lang="en-GB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lnSpc>
                <a:spcPct val="110000"/>
              </a:lnSpc>
              <a:spcBef>
                <a:spcPts val="0"/>
              </a:spcBef>
            </a:pPr>
            <a:endParaRPr lang="en-GB" sz="1800" dirty="0">
              <a:solidFill>
                <a:schemeClr val="dk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94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119C6A-9C76-553F-CB2D-38E014B7D5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83F0DA-3371-239D-24A3-C9317ECA9F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590" y="198845"/>
            <a:ext cx="8825659" cy="706964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Responsibilities/Monitoring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69D6E3-5F49-86FD-6325-A3FA45E718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8879" y="1193975"/>
            <a:ext cx="3147009" cy="576262"/>
          </a:xfrm>
        </p:spPr>
        <p:txBody>
          <a:bodyPr/>
          <a:lstStyle/>
          <a:p>
            <a:r>
              <a:rPr lang="en-GB" dirty="0">
                <a:solidFill>
                  <a:srgbClr val="FF3300"/>
                </a:solidFill>
                <a:latin typeface="Comic Sans MS" panose="030F0702030302020204" pitchFamily="66" charset="0"/>
              </a:rPr>
              <a:t>Subjects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CA9D8EF-ECDC-DBB0-E322-794AC7122CE4}"/>
              </a:ext>
            </a:extLst>
          </p:cNvPr>
          <p:cNvSpPr>
            <a:spLocks noGrp="1"/>
          </p:cNvSpPr>
          <p:nvPr>
            <p:ph type="body" sz="half" idx="16"/>
          </p:nvPr>
        </p:nvSpPr>
        <p:spPr>
          <a:xfrm>
            <a:off x="584876" y="1940576"/>
            <a:ext cx="4987787" cy="2847293"/>
          </a:xfrm>
        </p:spPr>
        <p:txBody>
          <a:bodyPr>
            <a:noAutofit/>
          </a:bodyPr>
          <a:lstStyle/>
          <a:p>
            <a:pPr fontAlgn="base">
              <a:spcBef>
                <a:spcPts val="0"/>
              </a:spcBef>
            </a:pPr>
            <a:r>
              <a:rPr lang="en-GB" sz="18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Maths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–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Lynsey Mutton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+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Holly Cannell</a:t>
            </a:r>
          </a:p>
          <a:p>
            <a:pPr fontAlgn="base">
              <a:spcBef>
                <a:spcPts val="0"/>
              </a:spcBef>
            </a:pPr>
            <a:endParaRPr lang="en-GB" sz="1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spcBef>
                <a:spcPts val="0"/>
              </a:spcBef>
            </a:pPr>
            <a:r>
              <a:rPr lang="en-GB" sz="18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English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800" dirty="0">
                <a:solidFill>
                  <a:srgbClr val="000000"/>
                </a:solidFill>
                <a:latin typeface="Comic Sans MS" panose="030F0702030302020204" pitchFamily="66" charset="0"/>
              </a:rPr>
              <a:t>–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Paul Garrel-Jones </a:t>
            </a:r>
            <a:r>
              <a:rPr lang="en-GB" sz="1800" dirty="0">
                <a:solidFill>
                  <a:srgbClr val="000000"/>
                </a:solidFill>
                <a:latin typeface="Comic Sans MS" panose="030F0702030302020204" pitchFamily="66" charset="0"/>
              </a:rPr>
              <a:t>+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 Kirstie Jones</a:t>
            </a:r>
          </a:p>
          <a:p>
            <a:pPr fontAlgn="base">
              <a:spcBef>
                <a:spcPts val="0"/>
              </a:spcBef>
            </a:pPr>
            <a:endParaRPr lang="en-GB" sz="1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spcBef>
                <a:spcPts val="0"/>
              </a:spcBef>
            </a:pPr>
            <a:r>
              <a:rPr lang="en-GB" sz="18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Creative subjects 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(Art, French, Music, PE)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Holly Cannell, </a:t>
            </a:r>
            <a:r>
              <a:rPr lang="en-GB" sz="1800" dirty="0">
                <a:solidFill>
                  <a:srgbClr val="000000"/>
                </a:solidFill>
                <a:latin typeface="Comic Sans MS" panose="030F0702030302020204" pitchFamily="66" charset="0"/>
              </a:rPr>
              <a:t>+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Matthew Collins</a:t>
            </a:r>
          </a:p>
          <a:p>
            <a:pPr fontAlgn="base">
              <a:spcBef>
                <a:spcPts val="0"/>
              </a:spcBef>
            </a:pPr>
            <a:endParaRPr lang="en-GB" sz="1800" dirty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pPr fontAlgn="base">
              <a:spcBef>
                <a:spcPts val="0"/>
              </a:spcBef>
            </a:pPr>
            <a:r>
              <a:rPr lang="en-GB" sz="18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Humanities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(Geog, RE , PSHE, History) </a:t>
            </a:r>
            <a:endParaRPr lang="en-GB" sz="18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spcBef>
                <a:spcPts val="0"/>
              </a:spcBef>
            </a:pP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Mark Reynolds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+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Rose Bell</a:t>
            </a:r>
          </a:p>
          <a:p>
            <a:pPr fontAlgn="base">
              <a:spcBef>
                <a:spcPts val="0"/>
              </a:spcBef>
            </a:pPr>
            <a:endParaRPr lang="en-GB" sz="1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spcBef>
                <a:spcPts val="0"/>
              </a:spcBef>
            </a:pPr>
            <a:r>
              <a:rPr lang="en-GB" sz="18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Technology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(Computing, Science, DT) </a:t>
            </a:r>
          </a:p>
          <a:p>
            <a:pPr fontAlgn="base">
              <a:spcBef>
                <a:spcPts val="0"/>
              </a:spcBef>
            </a:pP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Kirstie Jones</a:t>
            </a:r>
            <a:r>
              <a:rPr lang="en-GB" sz="18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  + </a:t>
            </a:r>
            <a:r>
              <a:rPr lang="en-GB" sz="1800" dirty="0">
                <a:solidFill>
                  <a:schemeClr val="dk1"/>
                </a:solidFill>
                <a:latin typeface="Comic Sans MS" panose="030F0702030302020204" pitchFamily="66" charset="0"/>
              </a:rPr>
              <a:t>Duncan Ritchie </a:t>
            </a:r>
            <a:endParaRPr lang="en-GB" sz="18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82DACC6-911D-DB6A-09B2-2F71F30AC94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18664" y="1202637"/>
            <a:ext cx="3145730" cy="576262"/>
          </a:xfrm>
        </p:spPr>
        <p:txBody>
          <a:bodyPr/>
          <a:lstStyle/>
          <a:p>
            <a:r>
              <a:rPr lang="en-GB" dirty="0">
                <a:solidFill>
                  <a:srgbClr val="FF3300"/>
                </a:solidFill>
                <a:latin typeface="Comic Sans MS" panose="030F0702030302020204" pitchFamily="66" charset="0"/>
              </a:rPr>
              <a:t>Data Monitoring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2221926-7D09-8790-D0D3-CD911AB470BE}"/>
              </a:ext>
            </a:extLst>
          </p:cNvPr>
          <p:cNvSpPr>
            <a:spLocks noGrp="1"/>
          </p:cNvSpPr>
          <p:nvPr>
            <p:ph type="body" sz="half" idx="17"/>
          </p:nvPr>
        </p:nvSpPr>
        <p:spPr>
          <a:xfrm>
            <a:off x="5918664" y="1940575"/>
            <a:ext cx="3941328" cy="4304950"/>
          </a:xfrm>
        </p:spPr>
        <p:txBody>
          <a:bodyPr>
            <a:normAutofit/>
          </a:bodyPr>
          <a:lstStyle/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EYFS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(N1, N2 and YRx2) 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Kirstie Jones</a:t>
            </a:r>
            <a:r>
              <a:rPr lang="es-ES" sz="1500" dirty="0">
                <a:solidFill>
                  <a:srgbClr val="000000"/>
                </a:solidFill>
                <a:latin typeface="Comic Sans MS" panose="030F0702030302020204" pitchFamily="66" charset="0"/>
              </a:rPr>
              <a:t> +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Duncan Ritchie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 </a:t>
            </a:r>
            <a:endParaRPr lang="es-ES" sz="15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Y1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Lynsey Mutton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s-ES" sz="15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Y2</a:t>
            </a:r>
            <a:r>
              <a:rPr lang="es-ES" sz="15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Matthew Collins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s-ES" sz="15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Y3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Holly Cannell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s-ES" sz="15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Y4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Mark Reynolds</a:t>
            </a:r>
            <a:r>
              <a:rPr lang="es-ES" sz="1500" dirty="0">
                <a:solidFill>
                  <a:srgbClr val="000000"/>
                </a:solidFill>
                <a:latin typeface="Comic Sans MS" panose="030F0702030302020204" pitchFamily="66" charset="0"/>
              </a:rPr>
              <a:t> 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s-ES" sz="1500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Y5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Paul Garrel-Jones </a:t>
            </a: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endParaRPr lang="en-GB" sz="1600" dirty="0">
              <a:solidFill>
                <a:schemeClr val="dk1"/>
              </a:solidFill>
              <a:latin typeface="Comic Sans MS" panose="030F0702030302020204" pitchFamily="66" charset="0"/>
            </a:endParaRPr>
          </a:p>
          <a:p>
            <a:pPr fontAlgn="base">
              <a:lnSpc>
                <a:spcPct val="120000"/>
              </a:lnSpc>
              <a:spcBef>
                <a:spcPts val="0"/>
              </a:spcBef>
            </a:pPr>
            <a:r>
              <a:rPr lang="es-ES" sz="1500" b="1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Y6</a:t>
            </a:r>
            <a:r>
              <a:rPr lang="es-ES" sz="1500" b="0" i="0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 </a:t>
            </a:r>
            <a:r>
              <a:rPr lang="en-GB" sz="1600" dirty="0">
                <a:solidFill>
                  <a:schemeClr val="dk1"/>
                </a:solidFill>
                <a:latin typeface="Comic Sans MS" panose="030F0702030302020204" pitchFamily="66" charset="0"/>
              </a:rPr>
              <a:t>Rose Bell</a:t>
            </a:r>
            <a:endParaRPr lang="es-ES" sz="15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pPr algn="l" rtl="0" fontAlgn="base">
              <a:lnSpc>
                <a:spcPct val="120000"/>
              </a:lnSpc>
              <a:spcBef>
                <a:spcPts val="0"/>
              </a:spcBef>
            </a:pPr>
            <a:endParaRPr lang="es-ES" b="0" i="0" dirty="0">
              <a:solidFill>
                <a:srgbClr val="000000"/>
              </a:solidFill>
              <a:effectLst/>
              <a:latin typeface="Comic Sans MS" panose="030F0702030302020204" pitchFamily="66" charset="0"/>
            </a:endParaRPr>
          </a:p>
          <a:p>
            <a:pPr>
              <a:lnSpc>
                <a:spcPct val="120000"/>
              </a:lnSpc>
              <a:spcBef>
                <a:spcPts val="0"/>
              </a:spcBef>
            </a:pP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616146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D5E0375BC1DC845810FE2B56D12A6F3" ma:contentTypeVersion="17" ma:contentTypeDescription="Create a new document." ma:contentTypeScope="" ma:versionID="1fa4e53e931da0a77b8e0740fb07b6e2">
  <xsd:schema xmlns:xsd="http://www.w3.org/2001/XMLSchema" xmlns:xs="http://www.w3.org/2001/XMLSchema" xmlns:p="http://schemas.microsoft.com/office/2006/metadata/properties" xmlns:ns1="http://schemas.microsoft.com/sharepoint/v3" xmlns:ns3="776b2a9f-654e-4513-8dbf-ed8cafaa11c3" xmlns:ns4="2026bc47-7d20-4612-ae87-23c5548d541a" targetNamespace="http://schemas.microsoft.com/office/2006/metadata/properties" ma:root="true" ma:fieldsID="6c1809296e9397caa16e22a6fe0d50a3" ns1:_="" ns3:_="" ns4:_="">
    <xsd:import namespace="http://schemas.microsoft.com/sharepoint/v3"/>
    <xsd:import namespace="776b2a9f-654e-4513-8dbf-ed8cafaa11c3"/>
    <xsd:import namespace="2026bc47-7d20-4612-ae87-23c5548d541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LengthInSeconds" minOccurs="0"/>
                <xsd:element ref="ns3:MediaServiceAutoTags" minOccurs="0"/>
                <xsd:element ref="ns3:_activity" minOccurs="0"/>
                <xsd:element ref="ns3:MediaServiceObjectDetectorVersions" minOccurs="0"/>
                <xsd:element ref="ns3:MediaServiceGenerationTime" minOccurs="0"/>
                <xsd:element ref="ns3:MediaServiceEventHashCode" minOccurs="0"/>
                <xsd:element ref="ns3:MediaServiceSystemTags" minOccurs="0"/>
                <xsd:element ref="ns3:MediaServiceOCR" minOccurs="0"/>
                <xsd:element ref="ns3:MediaServiceSearchProperties" minOccurs="0"/>
                <xsd:element ref="ns1:_ip_UnifiedCompliancePolicyProperties" minOccurs="0"/>
                <xsd:element ref="ns1:_ip_UnifiedCompliancePolicyUIAc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3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4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76b2a9f-654e-4513-8dbf-ed8cafaa11c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_activity" ma:index="16" nillable="true" ma:displayName="_activity" ma:hidden="true" ma:internalName="_activity">
      <xsd:simpleType>
        <xsd:restriction base="dms:Note"/>
      </xsd:simple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ystemTags" ma:index="20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26bc47-7d20-4612-ae87-23c5548d541a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3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776b2a9f-654e-4513-8dbf-ed8cafaa11c3" xsi:nil="true"/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847970F-9FCB-4CAF-8F78-A91239C8B4E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76b2a9f-654e-4513-8dbf-ed8cafaa11c3"/>
    <ds:schemaRef ds:uri="2026bc47-7d20-4612-ae87-23c5548d541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E01ADDD-1A1A-4484-9CFB-D030E8F4F564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FEE14D52-0628-4477-91B9-4657711B54D9}">
  <ds:schemaRefs>
    <ds:schemaRef ds:uri="http://purl.org/dc/dcmitype/"/>
    <ds:schemaRef ds:uri="http://schemas.microsoft.com/office/2006/documentManagement/types"/>
    <ds:schemaRef ds:uri="http://purl.org/dc/elements/1.1/"/>
    <ds:schemaRef ds:uri="http://purl.org/dc/terms/"/>
    <ds:schemaRef ds:uri="776b2a9f-654e-4513-8dbf-ed8cafaa11c3"/>
    <ds:schemaRef ds:uri="2026bc47-7d20-4612-ae87-23c5548d541a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http://schemas.microsoft.com/sharepoint/v3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666</TotalTime>
  <Words>361</Words>
  <Application>Microsoft Office PowerPoint</Application>
  <PresentationFormat>Widescreen</PresentationFormat>
  <Paragraphs>86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Comic Sans MS</vt:lpstr>
      <vt:lpstr>Trebuchet MS</vt:lpstr>
      <vt:lpstr>Wingdings 3</vt:lpstr>
      <vt:lpstr>Facet</vt:lpstr>
      <vt:lpstr>Governance Structures 2025-26</vt:lpstr>
      <vt:lpstr>Responsibilities/Monitoring</vt:lpstr>
      <vt:lpstr>Responsibilities/Monitoring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Governance Structures 2021-22</dc:title>
  <dc:creator>Mrs Curtis</dc:creator>
  <cp:lastModifiedBy>Mrs M Curtis</cp:lastModifiedBy>
  <cp:revision>64</cp:revision>
  <cp:lastPrinted>2025-07-25T08:26:51Z</cp:lastPrinted>
  <dcterms:created xsi:type="dcterms:W3CDTF">2021-12-10T12:51:03Z</dcterms:created>
  <dcterms:modified xsi:type="dcterms:W3CDTF">2025-07-25T09:06:59Z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Order">
    <vt:r8>74062000</vt:r8>
  </property>
  <property fmtid="{D5CDD505-2E9C-101B-9397-08002B2CF9AE}" pid="3" name="HiddenCategoryTags">
    <vt:lpwstr/>
  </property>
  <property fmtid="{D5CDD505-2E9C-101B-9397-08002B2CF9AE}" pid="4" name="InternalTags">
    <vt:lpwstr/>
  </property>
  <property fmtid="{D5CDD505-2E9C-101B-9397-08002B2CF9AE}" pid="5" name="CampaignTags">
    <vt:lpwstr/>
  </property>
  <property fmtid="{D5CDD505-2E9C-101B-9397-08002B2CF9AE}" pid="6" name="Applications">
    <vt:lpwstr/>
  </property>
  <property fmtid="{D5CDD505-2E9C-101B-9397-08002B2CF9AE}" pid="7" name="ScenarioTags">
    <vt:lpwstr/>
  </property>
  <property fmtid="{D5CDD505-2E9C-101B-9397-08002B2CF9AE}" pid="8" name="ContentTypeId">
    <vt:lpwstr>0x0101000D5E0375BC1DC845810FE2B56D12A6F3</vt:lpwstr>
  </property>
  <property fmtid="{D5CDD505-2E9C-101B-9397-08002B2CF9AE}" pid="9" name="FeatureTags">
    <vt:lpwstr/>
  </property>
  <property fmtid="{D5CDD505-2E9C-101B-9397-08002B2CF9AE}" pid="10" name="LocalizationTags">
    <vt:lpwstr/>
  </property>
  <property fmtid="{D5CDD505-2E9C-101B-9397-08002B2CF9AE}" pid="11" name="CategoryTags">
    <vt:lpwstr/>
  </property>
  <property fmtid="{D5CDD505-2E9C-101B-9397-08002B2CF9AE}" pid="12" name="MediaServiceImageTags">
    <vt:lpwstr/>
  </property>
</Properties>
</file>