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1"/>
  </p:notesMasterIdLst>
  <p:sldIdLst>
    <p:sldId id="256" r:id="rId5"/>
    <p:sldId id="299" r:id="rId6"/>
    <p:sldId id="267" r:id="rId7"/>
    <p:sldId id="257" r:id="rId8"/>
    <p:sldId id="290" r:id="rId9"/>
    <p:sldId id="258" r:id="rId10"/>
    <p:sldId id="291" r:id="rId11"/>
    <p:sldId id="292" r:id="rId12"/>
    <p:sldId id="278" r:id="rId13"/>
    <p:sldId id="293" r:id="rId14"/>
    <p:sldId id="296" r:id="rId15"/>
    <p:sldId id="294" r:id="rId16"/>
    <p:sldId id="269" r:id="rId17"/>
    <p:sldId id="270" r:id="rId18"/>
    <p:sldId id="271" r:id="rId19"/>
    <p:sldId id="272" r:id="rId20"/>
    <p:sldId id="273" r:id="rId21"/>
    <p:sldId id="274" r:id="rId22"/>
    <p:sldId id="277" r:id="rId23"/>
    <p:sldId id="297" r:id="rId24"/>
    <p:sldId id="298" r:id="rId25"/>
    <p:sldId id="261" r:id="rId26"/>
    <p:sldId id="265" r:id="rId27"/>
    <p:sldId id="288" r:id="rId28"/>
    <p:sldId id="264" r:id="rId29"/>
    <p:sldId id="266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DA1A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46A21B-1542-446C-92B9-5ADE81C393CD}" v="9" dt="2026-09-03T16:00:41.3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2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ER" userId="8f320ab9-6b74-45b8-9e5f-0b3d2cebf9dc" providerId="ADAL" clId="{9BDBB9EA-0CDA-482F-A12D-134448796D38}"/>
    <pc:docChg chg="undo custSel addSld delSld modSld">
      <pc:chgData name="Jenny ER" userId="8f320ab9-6b74-45b8-9e5f-0b3d2cebf9dc" providerId="ADAL" clId="{9BDBB9EA-0CDA-482F-A12D-134448796D38}" dt="2026-09-03T16:00:41.307" v="143" actId="20578"/>
      <pc:docMkLst>
        <pc:docMk/>
      </pc:docMkLst>
      <pc:sldChg chg="modSp mod">
        <pc:chgData name="Jenny ER" userId="8f320ab9-6b74-45b8-9e5f-0b3d2cebf9dc" providerId="ADAL" clId="{9BDBB9EA-0CDA-482F-A12D-134448796D38}" dt="2026-09-03T15:50:18.981" v="19" actId="1076"/>
        <pc:sldMkLst>
          <pc:docMk/>
          <pc:sldMk cId="468816428" sldId="256"/>
        </pc:sldMkLst>
        <pc:spChg chg="mod">
          <ac:chgData name="Jenny ER" userId="8f320ab9-6b74-45b8-9e5f-0b3d2cebf9dc" providerId="ADAL" clId="{9BDBB9EA-0CDA-482F-A12D-134448796D38}" dt="2026-09-03T15:50:18.981" v="19" actId="1076"/>
          <ac:spMkLst>
            <pc:docMk/>
            <pc:sldMk cId="468816428" sldId="256"/>
            <ac:spMk id="2" creationId="{00000000-0000-0000-0000-000000000000}"/>
          </ac:spMkLst>
        </pc:spChg>
        <pc:picChg chg="mod">
          <ac:chgData name="Jenny ER" userId="8f320ab9-6b74-45b8-9e5f-0b3d2cebf9dc" providerId="ADAL" clId="{9BDBB9EA-0CDA-482F-A12D-134448796D38}" dt="2026-09-03T15:50:16.175" v="18" actId="1076"/>
          <ac:picMkLst>
            <pc:docMk/>
            <pc:sldMk cId="468816428" sldId="256"/>
            <ac:picMk id="4" creationId="{00000000-0000-0000-0000-000000000000}"/>
          </ac:picMkLst>
        </pc:picChg>
      </pc:sldChg>
      <pc:sldChg chg="modSp mod">
        <pc:chgData name="Jenny ER" userId="8f320ab9-6b74-45b8-9e5f-0b3d2cebf9dc" providerId="ADAL" clId="{9BDBB9EA-0CDA-482F-A12D-134448796D38}" dt="2026-09-03T16:00:41.307" v="143" actId="20578"/>
        <pc:sldMkLst>
          <pc:docMk/>
          <pc:sldMk cId="2817825139" sldId="264"/>
        </pc:sldMkLst>
        <pc:spChg chg="mod">
          <ac:chgData name="Jenny ER" userId="8f320ab9-6b74-45b8-9e5f-0b3d2cebf9dc" providerId="ADAL" clId="{9BDBB9EA-0CDA-482F-A12D-134448796D38}" dt="2026-09-03T16:00:41.307" v="143" actId="20578"/>
          <ac:spMkLst>
            <pc:docMk/>
            <pc:sldMk cId="2817825139" sldId="264"/>
            <ac:spMk id="3" creationId="{00000000-0000-0000-0000-000000000000}"/>
          </ac:spMkLst>
        </pc:spChg>
      </pc:sldChg>
      <pc:sldChg chg="modSp mod">
        <pc:chgData name="Jenny ER" userId="8f320ab9-6b74-45b8-9e5f-0b3d2cebf9dc" providerId="ADAL" clId="{9BDBB9EA-0CDA-482F-A12D-134448796D38}" dt="2026-09-03T15:59:46.290" v="76" actId="20577"/>
        <pc:sldMkLst>
          <pc:docMk/>
          <pc:sldMk cId="1982396222" sldId="288"/>
        </pc:sldMkLst>
        <pc:spChg chg="mod">
          <ac:chgData name="Jenny ER" userId="8f320ab9-6b74-45b8-9e5f-0b3d2cebf9dc" providerId="ADAL" clId="{9BDBB9EA-0CDA-482F-A12D-134448796D38}" dt="2026-09-03T15:58:45.232" v="35" actId="5793"/>
          <ac:spMkLst>
            <pc:docMk/>
            <pc:sldMk cId="1982396222" sldId="288"/>
            <ac:spMk id="5" creationId="{8E26D36B-4BAE-8985-F8E6-99D8D9208283}"/>
          </ac:spMkLst>
        </pc:spChg>
        <pc:spChg chg="mod">
          <ac:chgData name="Jenny ER" userId="8f320ab9-6b74-45b8-9e5f-0b3d2cebf9dc" providerId="ADAL" clId="{9BDBB9EA-0CDA-482F-A12D-134448796D38}" dt="2026-09-03T15:59:46.290" v="76" actId="20577"/>
          <ac:spMkLst>
            <pc:docMk/>
            <pc:sldMk cId="1982396222" sldId="288"/>
            <ac:spMk id="7" creationId="{FECC0DC9-3943-3396-152E-4FCC78D1B1D8}"/>
          </ac:spMkLst>
        </pc:spChg>
      </pc:sldChg>
      <pc:sldChg chg="modSp mod">
        <pc:chgData name="Jenny ER" userId="8f320ab9-6b74-45b8-9e5f-0b3d2cebf9dc" providerId="ADAL" clId="{9BDBB9EA-0CDA-482F-A12D-134448796D38}" dt="2026-09-03T15:51:51.163" v="22" actId="20577"/>
        <pc:sldMkLst>
          <pc:docMk/>
          <pc:sldMk cId="3504892889" sldId="292"/>
        </pc:sldMkLst>
        <pc:spChg chg="mod">
          <ac:chgData name="Jenny ER" userId="8f320ab9-6b74-45b8-9e5f-0b3d2cebf9dc" providerId="ADAL" clId="{9BDBB9EA-0CDA-482F-A12D-134448796D38}" dt="2026-09-03T15:51:51.163" v="22" actId="20577"/>
          <ac:spMkLst>
            <pc:docMk/>
            <pc:sldMk cId="3504892889" sldId="292"/>
            <ac:spMk id="5" creationId="{9D319666-C6D4-C857-DC3F-6FE166C349EE}"/>
          </ac:spMkLst>
        </pc:spChg>
      </pc:sldChg>
      <pc:sldChg chg="addSp delSp modSp del mod">
        <pc:chgData name="Jenny ER" userId="8f320ab9-6b74-45b8-9e5f-0b3d2cebf9dc" providerId="ADAL" clId="{9BDBB9EA-0CDA-482F-A12D-134448796D38}" dt="2026-09-03T15:50:07.051" v="16" actId="47"/>
        <pc:sldMkLst>
          <pc:docMk/>
          <pc:sldMk cId="3768267102" sldId="295"/>
        </pc:sldMkLst>
        <pc:spChg chg="add del mod">
          <ac:chgData name="Jenny ER" userId="8f320ab9-6b74-45b8-9e5f-0b3d2cebf9dc" providerId="ADAL" clId="{9BDBB9EA-0CDA-482F-A12D-134448796D38}" dt="2026-09-03T15:49:34.139" v="8" actId="1076"/>
          <ac:spMkLst>
            <pc:docMk/>
            <pc:sldMk cId="3768267102" sldId="295"/>
            <ac:spMk id="2" creationId="{77DF9EB6-5608-EF85-150C-C3C7ABE445AD}"/>
          </ac:spMkLst>
        </pc:spChg>
        <pc:picChg chg="add del mod ord">
          <ac:chgData name="Jenny ER" userId="8f320ab9-6b74-45b8-9e5f-0b3d2cebf9dc" providerId="ADAL" clId="{9BDBB9EA-0CDA-482F-A12D-134448796D38}" dt="2026-09-03T15:49:48.598" v="13" actId="478"/>
          <ac:picMkLst>
            <pc:docMk/>
            <pc:sldMk cId="3768267102" sldId="295"/>
            <ac:picMk id="3" creationId="{9EE48DD0-8A8D-67B9-6A17-FE53C87D2A23}"/>
          </ac:picMkLst>
        </pc:picChg>
        <pc:picChg chg="add del mod">
          <ac:chgData name="Jenny ER" userId="8f320ab9-6b74-45b8-9e5f-0b3d2cebf9dc" providerId="ADAL" clId="{9BDBB9EA-0CDA-482F-A12D-134448796D38}" dt="2026-09-03T15:49:54.049" v="15" actId="478"/>
          <ac:picMkLst>
            <pc:docMk/>
            <pc:sldMk cId="3768267102" sldId="295"/>
            <ac:picMk id="5" creationId="{9EB8D55E-0476-7134-AE92-42AE96C3D6A5}"/>
          </ac:picMkLst>
        </pc:picChg>
      </pc:sldChg>
      <pc:sldChg chg="addSp delSp modSp mod">
        <pc:chgData name="Jenny ER" userId="8f320ab9-6b74-45b8-9e5f-0b3d2cebf9dc" providerId="ADAL" clId="{9BDBB9EA-0CDA-482F-A12D-134448796D38}" dt="2026-09-03T15:57:10.985" v="28" actId="1076"/>
        <pc:sldMkLst>
          <pc:docMk/>
          <pc:sldMk cId="3501529792" sldId="298"/>
        </pc:sldMkLst>
        <pc:spChg chg="add mod">
          <ac:chgData name="Jenny ER" userId="8f320ab9-6b74-45b8-9e5f-0b3d2cebf9dc" providerId="ADAL" clId="{9BDBB9EA-0CDA-482F-A12D-134448796D38}" dt="2026-09-03T15:56:43.825" v="23" actId="478"/>
          <ac:spMkLst>
            <pc:docMk/>
            <pc:sldMk cId="3501529792" sldId="298"/>
            <ac:spMk id="5" creationId="{3A2D7D71-33DD-3E50-8C2E-F6BE1E39660F}"/>
          </ac:spMkLst>
        </pc:spChg>
        <pc:picChg chg="del">
          <ac:chgData name="Jenny ER" userId="8f320ab9-6b74-45b8-9e5f-0b3d2cebf9dc" providerId="ADAL" clId="{9BDBB9EA-0CDA-482F-A12D-134448796D38}" dt="2026-09-03T15:56:43.825" v="23" actId="478"/>
          <ac:picMkLst>
            <pc:docMk/>
            <pc:sldMk cId="3501529792" sldId="298"/>
            <ac:picMk id="4" creationId="{AE5C622E-B61B-B833-8B72-5C5857D80BC3}"/>
          </ac:picMkLst>
        </pc:picChg>
        <pc:picChg chg="add del">
          <ac:chgData name="Jenny ER" userId="8f320ab9-6b74-45b8-9e5f-0b3d2cebf9dc" providerId="ADAL" clId="{9BDBB9EA-0CDA-482F-A12D-134448796D38}" dt="2026-09-03T15:57:03.318" v="25" actId="22"/>
          <ac:picMkLst>
            <pc:docMk/>
            <pc:sldMk cId="3501529792" sldId="298"/>
            <ac:picMk id="7" creationId="{E4381CDD-BE42-E7A9-3F41-120111168D1D}"/>
          </ac:picMkLst>
        </pc:picChg>
        <pc:picChg chg="add mod">
          <ac:chgData name="Jenny ER" userId="8f320ab9-6b74-45b8-9e5f-0b3d2cebf9dc" providerId="ADAL" clId="{9BDBB9EA-0CDA-482F-A12D-134448796D38}" dt="2026-09-03T15:57:10.985" v="28" actId="1076"/>
          <ac:picMkLst>
            <pc:docMk/>
            <pc:sldMk cId="3501529792" sldId="298"/>
            <ac:picMk id="9" creationId="{C4AB315E-BD26-177B-1D5C-11E562463E2B}"/>
          </ac:picMkLst>
        </pc:picChg>
      </pc:sldChg>
      <pc:sldChg chg="addSp new mod">
        <pc:chgData name="Jenny ER" userId="8f320ab9-6b74-45b8-9e5f-0b3d2cebf9dc" providerId="ADAL" clId="{9BDBB9EA-0CDA-482F-A12D-134448796D38}" dt="2026-09-03T15:50:53.770" v="21" actId="22"/>
        <pc:sldMkLst>
          <pc:docMk/>
          <pc:sldMk cId="4255434917" sldId="299"/>
        </pc:sldMkLst>
        <pc:picChg chg="add">
          <ac:chgData name="Jenny ER" userId="8f320ab9-6b74-45b8-9e5f-0b3d2cebf9dc" providerId="ADAL" clId="{9BDBB9EA-0CDA-482F-A12D-134448796D38}" dt="2026-09-03T15:50:53.770" v="21" actId="22"/>
          <ac:picMkLst>
            <pc:docMk/>
            <pc:sldMk cId="4255434917" sldId="299"/>
            <ac:picMk id="5" creationId="{39CDF071-46F2-29D8-913B-86F58EEE159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4A53B1-2AC5-4F34-94CB-3DA35D33152F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A00B6D-1B76-4A03-B60B-48CE0992D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035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712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235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1133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462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67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762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902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244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64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83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016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65F4647B-AC90-4F54-9C88-4A0BF6A77672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924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sh-grange.surrey.sch.uk/year-3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7497" y="2235200"/>
            <a:ext cx="9144000" cy="2387600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Comic Sans MS"/>
              </a:rPr>
              <a:t>What to expect in </a:t>
            </a:r>
            <a:br>
              <a:rPr lang="en-GB" sz="4000" b="1" dirty="0">
                <a:latin typeface="Comic Sans MS" panose="030F0702030302020204" pitchFamily="66" charset="0"/>
              </a:rPr>
            </a:br>
            <a:r>
              <a:rPr lang="en-GB" sz="4000" b="1" dirty="0">
                <a:latin typeface="Comic Sans MS"/>
              </a:rPr>
              <a:t>Year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7497" y="5274744"/>
            <a:ext cx="9144000" cy="1655762"/>
          </a:xfrm>
        </p:spPr>
        <p:txBody>
          <a:bodyPr>
            <a:normAutofit/>
          </a:bodyPr>
          <a:lstStyle/>
          <a:p>
            <a:endParaRPr lang="en-GB">
              <a:latin typeface="Letter-join Plus 2" panose="02000505000000020003" pitchFamily="50" charset="0"/>
            </a:endParaRPr>
          </a:p>
          <a:p>
            <a:r>
              <a:rPr lang="en-GB">
                <a:latin typeface="Letter-join Plus 2" panose="02000505000000020003" pitchFamily="50" charset="0"/>
              </a:rPr>
              <a:t> 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5409" y="0"/>
            <a:ext cx="4448175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816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298AD-E1A8-1B64-4DEF-D05BE0B4A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2D576-AB46-472A-AB72-EBF1088E9B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CDF071-46F2-29D8-913B-86F58EEE1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806"/>
            <a:ext cx="12192000" cy="659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434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333750" cy="1325563"/>
          </a:xfrm>
        </p:spPr>
        <p:txBody>
          <a:bodyPr>
            <a:normAutofit/>
          </a:bodyPr>
          <a:lstStyle/>
          <a:p>
            <a:r>
              <a:rPr lang="en-GB">
                <a:latin typeface="Comic Sans MS" panose="030F0702030302020204" pitchFamily="66" charset="0"/>
              </a:rPr>
              <a:t>Reading by year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4057" y="179978"/>
            <a:ext cx="5970228" cy="670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787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0999" y="-168275"/>
            <a:ext cx="9977351" cy="1325563"/>
          </a:xfrm>
        </p:spPr>
        <p:txBody>
          <a:bodyPr>
            <a:normAutofit/>
          </a:bodyPr>
          <a:lstStyle/>
          <a:p>
            <a:r>
              <a:rPr lang="en-GB">
                <a:latin typeface="Comic Sans MS" panose="030F0702030302020204" pitchFamily="66" charset="0"/>
              </a:rPr>
              <a:t>Reading in Year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950F9A-1311-AE61-E9E7-A0F5D54809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38" y="1052184"/>
            <a:ext cx="9490809" cy="25996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480DCC-4B2A-8340-3FDA-BEA9635D18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523" y="3881561"/>
            <a:ext cx="9528794" cy="2599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87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55F19C-33DD-B080-5281-562EEC2B28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713" y="1108284"/>
            <a:ext cx="11019891" cy="374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69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F9F5EB8-AB42-47FD-8F4A-176C0A4B1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2059012"/>
            <a:ext cx="12188952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3AE79A-6B95-44C3-B0A5-80E2F3E60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0358" y="0"/>
            <a:ext cx="465164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A49FE10-080D-48D7-80FF-9A64D270A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551" y="2054942"/>
            <a:ext cx="4657449" cy="18287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65806" y="2194560"/>
            <a:ext cx="4001729" cy="17393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cap="all" spc="15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Writing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A9E987-6859-4A62-922F-51B47D50D7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4035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A4DA83EE-E5FC-4703-F55A-DD4799B38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464" y="936944"/>
            <a:ext cx="6718300" cy="20662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D319666-C6D4-C857-DC3F-6FE166C349EE}"/>
              </a:ext>
            </a:extLst>
          </p:cNvPr>
          <p:cNvSpPr txBox="1"/>
          <p:nvPr/>
        </p:nvSpPr>
        <p:spPr>
          <a:xfrm>
            <a:off x="324464" y="297891"/>
            <a:ext cx="6501955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800" b="0" i="0" u="none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AUTUMN 1</a:t>
            </a:r>
          </a:p>
          <a:p>
            <a:r>
              <a:rPr lang="en-GB" sz="1800" b="0" i="0" u="none" strike="noStrike">
                <a:solidFill>
                  <a:srgbClr val="000000"/>
                </a:solidFill>
                <a:effectLst/>
                <a:latin typeface="Comic Sans MS"/>
              </a:rPr>
              <a:t> Instructions</a:t>
            </a:r>
            <a:r>
              <a:rPr lang="en-GB">
                <a:solidFill>
                  <a:srgbClr val="000000"/>
                </a:solidFill>
                <a:latin typeface="Comic Sans MS"/>
              </a:rPr>
              <a:t>, story writing based on Pirate story  </a:t>
            </a:r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85683-1232-D538-144D-8C66A4099050}"/>
              </a:ext>
            </a:extLst>
          </p:cNvPr>
          <p:cNvSpPr txBox="1"/>
          <p:nvPr/>
        </p:nvSpPr>
        <p:spPr>
          <a:xfrm>
            <a:off x="324463" y="3015468"/>
            <a:ext cx="6501955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800" b="0" i="0" u="none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AUTUMN 2</a:t>
            </a:r>
          </a:p>
          <a:p>
            <a:r>
              <a:rPr lang="en-GB" sz="1800" b="0" i="0" u="none" strike="noStrike">
                <a:solidFill>
                  <a:srgbClr val="000000"/>
                </a:solidFill>
                <a:effectLst/>
                <a:latin typeface="Comic Sans MS"/>
              </a:rPr>
              <a:t>Diary</a:t>
            </a:r>
            <a:r>
              <a:rPr lang="en-GB">
                <a:solidFill>
                  <a:srgbClr val="000000"/>
                </a:solidFill>
                <a:latin typeface="Comic Sans MS"/>
              </a:rPr>
              <a:t> based on the story Tuesday</a:t>
            </a:r>
            <a:r>
              <a:rPr lang="en-GB" sz="1800" b="0" i="0" u="none" strike="noStrike">
                <a:solidFill>
                  <a:srgbClr val="000000"/>
                </a:solidFill>
                <a:effectLst/>
                <a:latin typeface="Comic Sans MS"/>
              </a:rPr>
              <a:t>, Recount, Nativity,  Poem</a:t>
            </a:r>
            <a:r>
              <a:rPr lang="en-GB"/>
              <a:t> </a:t>
            </a:r>
            <a:endParaRPr lang="en-GB" sz="1800" b="0" i="0" u="none" strike="noStrike">
              <a:effectLst/>
              <a:latin typeface="Comic Sans MS" panose="030F0702030302020204" pitchFamily="66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5A1B7CD-EBCC-C17E-F0FE-EEC5780EBC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463" y="3658650"/>
            <a:ext cx="5467350" cy="3000375"/>
          </a:xfrm>
          <a:prstGeom prst="rect">
            <a:avLst/>
          </a:prstGeom>
        </p:spPr>
      </p:pic>
      <p:pic>
        <p:nvPicPr>
          <p:cNvPr id="6" name="Picture 5" descr="A child on a boat with a telescope&#10;&#10;AI-generated content may be incorrect.">
            <a:extLst>
              <a:ext uri="{FF2B5EF4-FFF2-40B4-BE49-F238E27FC236}">
                <a16:creationId xmlns:a16="http://schemas.microsoft.com/office/drawing/2014/main" id="{1CD06645-763C-D5EC-0963-34511E5D6F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20000">
            <a:off x="7288235" y="341657"/>
            <a:ext cx="2136016" cy="1720808"/>
          </a:xfrm>
          <a:prstGeom prst="rect">
            <a:avLst/>
          </a:prstGeom>
        </p:spPr>
      </p:pic>
      <p:pic>
        <p:nvPicPr>
          <p:cNvPr id="8" name="Picture 7" descr="A clock on a book cover&#10;&#10;AI-generated content may be incorrect.">
            <a:extLst>
              <a:ext uri="{FF2B5EF4-FFF2-40B4-BE49-F238E27FC236}">
                <a16:creationId xmlns:a16="http://schemas.microsoft.com/office/drawing/2014/main" id="{5077FA69-51AD-DDDC-8985-7C05EE331F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720000">
            <a:off x="6835328" y="3920477"/>
            <a:ext cx="2814303" cy="234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4042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F9F5EB8-AB42-47FD-8F4A-176C0A4B1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2059012"/>
            <a:ext cx="12188952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3AE79A-6B95-44C3-B0A5-80E2F3E60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0358" y="0"/>
            <a:ext cx="465164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A49FE10-080D-48D7-80FF-9A64D270A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551" y="2054942"/>
            <a:ext cx="4657449" cy="18287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A9E987-6859-4A62-922F-51B47D50D7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4035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319666-C6D4-C857-DC3F-6FE166C349EE}"/>
              </a:ext>
            </a:extLst>
          </p:cNvPr>
          <p:cNvSpPr txBox="1"/>
          <p:nvPr/>
        </p:nvSpPr>
        <p:spPr>
          <a:xfrm>
            <a:off x="324464" y="296887"/>
            <a:ext cx="722170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0" i="0" u="none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SPRING 1</a:t>
            </a:r>
          </a:p>
          <a:p>
            <a:r>
              <a:rPr lang="en-GB" sz="1400" b="0" i="0" u="none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en-GB" sz="1400" b="0" i="0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Non-chronological report- castles, Character description - Troll</a:t>
            </a:r>
            <a:r>
              <a:rPr lang="en-GB" sz="1400"/>
              <a:t> </a:t>
            </a:r>
          </a:p>
          <a:p>
            <a:endParaRPr lang="en-GB" sz="1800" b="0" i="0" u="none" strike="noStrike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85683-1232-D538-144D-8C66A4099050}"/>
              </a:ext>
            </a:extLst>
          </p:cNvPr>
          <p:cNvSpPr txBox="1"/>
          <p:nvPr/>
        </p:nvSpPr>
        <p:spPr>
          <a:xfrm>
            <a:off x="6484730" y="2409234"/>
            <a:ext cx="61195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0" i="0" u="none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SPRING 2</a:t>
            </a:r>
          </a:p>
          <a:p>
            <a:r>
              <a:rPr lang="en-GB" sz="1400" b="0" i="0" u="none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Story with a Familiar Setting- The Magic Paintbrush, </a:t>
            </a:r>
          </a:p>
          <a:p>
            <a:r>
              <a:rPr lang="en-GB" sz="1400" b="0" i="0" u="none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 letter, Recount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2586F4-906B-9D1C-DA52-9E57844CB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130" y="804033"/>
            <a:ext cx="5766011" cy="343194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AAA2F07-7DE2-784B-A445-BF8B135653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7221" y="3322185"/>
            <a:ext cx="5205896" cy="349232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F2604D9-0DDD-C475-A536-89CFFC35EF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91173" y="4293955"/>
            <a:ext cx="4005419" cy="1737511"/>
          </a:xfrm>
          <a:prstGeom prst="rect">
            <a:avLst/>
          </a:prstGeom>
        </p:spPr>
      </p:pic>
      <p:pic>
        <p:nvPicPr>
          <p:cNvPr id="2" name="Picture 1" descr="A book cover with a cartoon character&#10;&#10;AI-generated content may be incorrect.">
            <a:extLst>
              <a:ext uri="{FF2B5EF4-FFF2-40B4-BE49-F238E27FC236}">
                <a16:creationId xmlns:a16="http://schemas.microsoft.com/office/drawing/2014/main" id="{B049E1C6-5F19-83A2-937E-22AC13B000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20000">
            <a:off x="10162821" y="160986"/>
            <a:ext cx="1428918" cy="2253804"/>
          </a:xfrm>
          <a:prstGeom prst="rect">
            <a:avLst/>
          </a:prstGeom>
        </p:spPr>
      </p:pic>
      <p:pic>
        <p:nvPicPr>
          <p:cNvPr id="3" name="Picture 2" descr="A book cover of a book&#10;&#10;AI-generated content may be incorrect.">
            <a:extLst>
              <a:ext uri="{FF2B5EF4-FFF2-40B4-BE49-F238E27FC236}">
                <a16:creationId xmlns:a16="http://schemas.microsoft.com/office/drawing/2014/main" id="{26E95DF7-0EC8-9B03-4FA9-383ABD37A6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1020000">
            <a:off x="4114062" y="4237217"/>
            <a:ext cx="1860328" cy="235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7421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F9F5EB8-AB42-47FD-8F4A-176C0A4B1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2059012"/>
            <a:ext cx="12188952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3AE79A-6B95-44C3-B0A5-80E2F3E60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0358" y="0"/>
            <a:ext cx="465164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A49FE10-080D-48D7-80FF-9A64D270A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551" y="2054942"/>
            <a:ext cx="4657449" cy="18287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65806" y="2194560"/>
            <a:ext cx="4001729" cy="17393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cap="all" spc="15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Writing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A9E987-6859-4A62-922F-51B47D50D7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4035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319666-C6D4-C857-DC3F-6FE166C349EE}"/>
              </a:ext>
            </a:extLst>
          </p:cNvPr>
          <p:cNvSpPr txBox="1"/>
          <p:nvPr/>
        </p:nvSpPr>
        <p:spPr>
          <a:xfrm>
            <a:off x="324465" y="157581"/>
            <a:ext cx="6128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SUMMER 1</a:t>
            </a:r>
          </a:p>
          <a:p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en-GB" sz="1400" b="0" i="1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Alternative tale - Little Red Reading Hood, poem</a:t>
            </a:r>
            <a:r>
              <a:rPr lang="en-GB" sz="1400" dirty="0"/>
              <a:t> </a:t>
            </a:r>
            <a:endParaRPr lang="en-GB" sz="1400" b="0" i="0" u="none" strike="noStrike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85683-1232-D538-144D-8C66A4099050}"/>
              </a:ext>
            </a:extLst>
          </p:cNvPr>
          <p:cNvSpPr txBox="1"/>
          <p:nvPr/>
        </p:nvSpPr>
        <p:spPr>
          <a:xfrm>
            <a:off x="324464" y="3537457"/>
            <a:ext cx="732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0" i="0" u="none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SUMMER 2</a:t>
            </a:r>
          </a:p>
          <a:p>
            <a:r>
              <a:rPr lang="en-GB" sz="1400" b="0" i="0" u="none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Narrative - </a:t>
            </a:r>
            <a:r>
              <a:rPr lang="en-GB" sz="1400" b="0" i="1" u="none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under the sea story, Animal fact file</a:t>
            </a:r>
            <a:r>
              <a:rPr lang="en-GB" sz="1400" i="1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GB" sz="1400" b="0" i="1" u="none" strike="noStrike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Recount</a:t>
            </a:r>
            <a:r>
              <a:rPr lang="en-GB" sz="1400"/>
              <a:t> </a:t>
            </a:r>
            <a:endParaRPr lang="en-GB" sz="1400" b="0" i="0" u="none" strike="noStrike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9A66490-F9E3-1118-6E8F-7448655523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464" y="850148"/>
            <a:ext cx="6238577" cy="257885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48B3609-512E-7F57-1CB5-61F0074F9B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464" y="4276598"/>
            <a:ext cx="6242845" cy="2578832"/>
          </a:xfrm>
          <a:prstGeom prst="rect">
            <a:avLst/>
          </a:prstGeom>
        </p:spPr>
      </p:pic>
      <p:pic>
        <p:nvPicPr>
          <p:cNvPr id="2" name="Picture 1" descr="A cover of a book&#10;&#10;AI-generated content may be incorrect.">
            <a:extLst>
              <a:ext uri="{FF2B5EF4-FFF2-40B4-BE49-F238E27FC236}">
                <a16:creationId xmlns:a16="http://schemas.microsoft.com/office/drawing/2014/main" id="{78EA1FC5-B344-79B3-A930-9A41CCFEB2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1080000">
            <a:off x="6961634" y="531818"/>
            <a:ext cx="1798616" cy="2362067"/>
          </a:xfrm>
          <a:prstGeom prst="rect">
            <a:avLst/>
          </a:prstGeom>
        </p:spPr>
      </p:pic>
      <p:pic>
        <p:nvPicPr>
          <p:cNvPr id="3" name="Picture 2" descr="A book cover of a book&#10;&#10;AI-generated content may be incorrect.">
            <a:extLst>
              <a:ext uri="{FF2B5EF4-FFF2-40B4-BE49-F238E27FC236}">
                <a16:creationId xmlns:a16="http://schemas.microsoft.com/office/drawing/2014/main" id="{3FE38DE0-226D-BFFF-9339-C3E9373551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320000">
            <a:off x="8463232" y="3925239"/>
            <a:ext cx="2456243" cy="257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8928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7987" y="786884"/>
            <a:ext cx="20323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>
                <a:latin typeface="Comic Sans MS" panose="030F0702030302020204" pitchFamily="66" charset="0"/>
              </a:rPr>
              <a:t>Maths</a:t>
            </a:r>
            <a:endParaRPr lang="en-GB" sz="32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06EF5E-CA66-16E4-04CF-BA0D824DE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8148" y="150253"/>
            <a:ext cx="9593817" cy="669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4554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6E37985-09B8-4F09-93C7-44CB3EDE5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6198"/>
            <a:ext cx="12192000" cy="600560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12C4F4E-73A7-96E4-FDE7-F68EB0BEDE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625" y="133490"/>
            <a:ext cx="9446663" cy="656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557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C9079B-7A26-223F-FE0C-E4EB8E5F9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397" y="0"/>
            <a:ext cx="98032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635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iagram of a diagram&#10;&#10;AI-generated content may be incorrect.">
            <a:extLst>
              <a:ext uri="{FF2B5EF4-FFF2-40B4-BE49-F238E27FC236}">
                <a16:creationId xmlns:a16="http://schemas.microsoft.com/office/drawing/2014/main" id="{D153CAC7-600A-4019-53D4-A8AF76BF25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463" y="0"/>
            <a:ext cx="101170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864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185" y="74180"/>
            <a:ext cx="10515600" cy="1325563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Science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1771" t="19259" r="19896" b="8704"/>
          <a:stretch/>
        </p:blipFill>
        <p:spPr>
          <a:xfrm>
            <a:off x="2651438" y="390659"/>
            <a:ext cx="9102679" cy="637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7918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928" y="547116"/>
            <a:ext cx="6729222" cy="1499616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Art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260DBB-E851-8299-98CD-BA7B8CA894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983" y="551669"/>
            <a:ext cx="10238062" cy="6277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778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938" y="448253"/>
            <a:ext cx="9728662" cy="999548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Computing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1EEABB-BF80-0571-1EAC-D05D341041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936" y="1179637"/>
            <a:ext cx="8253253" cy="567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34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DT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6752B8-2B02-AEFB-EAA1-82B0DF3672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283" y="282047"/>
            <a:ext cx="8657020" cy="65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7308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305" y="415001"/>
            <a:ext cx="10515600" cy="1325563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Geography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1644C2-A350-41D5-8BF3-633AE7D43A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1752" y="246752"/>
            <a:ext cx="8585726" cy="6378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479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691" y="365125"/>
            <a:ext cx="9781309" cy="930275"/>
          </a:xfrm>
        </p:spPr>
        <p:txBody>
          <a:bodyPr/>
          <a:lstStyle/>
          <a:p>
            <a:r>
              <a:rPr lang="en-GB">
                <a:solidFill>
                  <a:schemeClr val="bg1"/>
                </a:solidFill>
                <a:latin typeface="Comic Sans MS" panose="030F0702030302020204" pitchFamily="66" charset="0"/>
              </a:rPr>
              <a:t>History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05F033-B5B9-55FA-FB7E-E3D62620E2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9450" y="365125"/>
            <a:ext cx="8972550" cy="625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6408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6854" y="-76638"/>
            <a:ext cx="10515600" cy="1325563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R.E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6B16C4-9084-A6D2-A216-7353EFA7D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725" y="866430"/>
            <a:ext cx="10182644" cy="578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912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5A32F-3BEE-7710-ACFE-4FA3B87B3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877" y="198317"/>
            <a:ext cx="9784080" cy="1508760"/>
          </a:xfrm>
        </p:spPr>
        <p:txBody>
          <a:bodyPr/>
          <a:lstStyle/>
          <a:p>
            <a:r>
              <a:rPr lang="en-GB"/>
              <a:t>PSHE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338A069-65FD-58A5-58ED-53CF7A0D4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87072" y="187173"/>
            <a:ext cx="9778788" cy="667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994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D8F72-C190-B905-2268-8EE6976E3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1" y="58796"/>
            <a:ext cx="2035292" cy="1444366"/>
          </a:xfrm>
        </p:spPr>
        <p:txBody>
          <a:bodyPr/>
          <a:lstStyle/>
          <a:p>
            <a:r>
              <a:rPr lang="en-GB"/>
              <a:t>MUSIC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A2D7D71-33DD-3E50-8C2E-F6BE1E396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4AB315E-BD26-177B-1D5C-11E562463E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445" y="958539"/>
            <a:ext cx="10155817" cy="571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5297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1864" y="381"/>
            <a:ext cx="6521819" cy="1521080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Projects and Novels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907653"/>
              </p:ext>
            </p:extLst>
          </p:nvPr>
        </p:nvGraphicFramePr>
        <p:xfrm>
          <a:off x="833002" y="1715200"/>
          <a:ext cx="9542760" cy="6564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1280">
                  <a:extLst>
                    <a:ext uri="{9D8B030D-6E8A-4147-A177-3AD203B41FA5}">
                      <a16:colId xmlns:a16="http://schemas.microsoft.com/office/drawing/2014/main" val="299186930"/>
                    </a:ext>
                  </a:extLst>
                </a:gridCol>
                <a:gridCol w="1434656">
                  <a:extLst>
                    <a:ext uri="{9D8B030D-6E8A-4147-A177-3AD203B41FA5}">
                      <a16:colId xmlns:a16="http://schemas.microsoft.com/office/drawing/2014/main" val="411283321"/>
                    </a:ext>
                  </a:extLst>
                </a:gridCol>
                <a:gridCol w="1434656">
                  <a:extLst>
                    <a:ext uri="{9D8B030D-6E8A-4147-A177-3AD203B41FA5}">
                      <a16:colId xmlns:a16="http://schemas.microsoft.com/office/drawing/2014/main" val="1221890910"/>
                    </a:ext>
                  </a:extLst>
                </a:gridCol>
                <a:gridCol w="1363934">
                  <a:extLst>
                    <a:ext uri="{9D8B030D-6E8A-4147-A177-3AD203B41FA5}">
                      <a16:colId xmlns:a16="http://schemas.microsoft.com/office/drawing/2014/main" val="1728533522"/>
                    </a:ext>
                  </a:extLst>
                </a:gridCol>
                <a:gridCol w="1646824">
                  <a:extLst>
                    <a:ext uri="{9D8B030D-6E8A-4147-A177-3AD203B41FA5}">
                      <a16:colId xmlns:a16="http://schemas.microsoft.com/office/drawing/2014/main" val="947170555"/>
                    </a:ext>
                  </a:extLst>
                </a:gridCol>
                <a:gridCol w="2141410">
                  <a:extLst>
                    <a:ext uri="{9D8B030D-6E8A-4147-A177-3AD203B41FA5}">
                      <a16:colId xmlns:a16="http://schemas.microsoft.com/office/drawing/2014/main" val="2829033467"/>
                    </a:ext>
                  </a:extLst>
                </a:gridCol>
              </a:tblGrid>
              <a:tr h="6564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Autumn 1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Autumn 2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Spring 1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Spring 2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Summer 1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Summer 2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54782193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969681"/>
              </p:ext>
            </p:extLst>
          </p:nvPr>
        </p:nvGraphicFramePr>
        <p:xfrm>
          <a:off x="833002" y="2513053"/>
          <a:ext cx="9529117" cy="9555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0378">
                  <a:extLst>
                    <a:ext uri="{9D8B030D-6E8A-4147-A177-3AD203B41FA5}">
                      <a16:colId xmlns:a16="http://schemas.microsoft.com/office/drawing/2014/main" val="3845340910"/>
                    </a:ext>
                  </a:extLst>
                </a:gridCol>
                <a:gridCol w="1469187">
                  <a:extLst>
                    <a:ext uri="{9D8B030D-6E8A-4147-A177-3AD203B41FA5}">
                      <a16:colId xmlns:a16="http://schemas.microsoft.com/office/drawing/2014/main" val="1307705602"/>
                    </a:ext>
                  </a:extLst>
                </a:gridCol>
                <a:gridCol w="1386803">
                  <a:extLst>
                    <a:ext uri="{9D8B030D-6E8A-4147-A177-3AD203B41FA5}">
                      <a16:colId xmlns:a16="http://schemas.microsoft.com/office/drawing/2014/main" val="3845522471"/>
                    </a:ext>
                  </a:extLst>
                </a:gridCol>
                <a:gridCol w="1386803">
                  <a:extLst>
                    <a:ext uri="{9D8B030D-6E8A-4147-A177-3AD203B41FA5}">
                      <a16:colId xmlns:a16="http://schemas.microsoft.com/office/drawing/2014/main" val="3240197732"/>
                    </a:ext>
                  </a:extLst>
                </a:gridCol>
                <a:gridCol w="1606493">
                  <a:extLst>
                    <a:ext uri="{9D8B030D-6E8A-4147-A177-3AD203B41FA5}">
                      <a16:colId xmlns:a16="http://schemas.microsoft.com/office/drawing/2014/main" val="2151314063"/>
                    </a:ext>
                  </a:extLst>
                </a:gridCol>
                <a:gridCol w="2169453">
                  <a:extLst>
                    <a:ext uri="{9D8B030D-6E8A-4147-A177-3AD203B41FA5}">
                      <a16:colId xmlns:a16="http://schemas.microsoft.com/office/drawing/2014/main" val="2370488793"/>
                    </a:ext>
                  </a:extLst>
                </a:gridCol>
              </a:tblGrid>
              <a:tr h="95556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Land Ahoy!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Street Detectives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Towers, Tunnels &amp; Turrets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Muck mess &amp; Mixtures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Scented Garden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Beachcombers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699272967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215420"/>
              </p:ext>
            </p:extLst>
          </p:nvPr>
        </p:nvGraphicFramePr>
        <p:xfrm>
          <a:off x="833003" y="3432982"/>
          <a:ext cx="9488157" cy="31941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3886">
                  <a:extLst>
                    <a:ext uri="{9D8B030D-6E8A-4147-A177-3AD203B41FA5}">
                      <a16:colId xmlns:a16="http://schemas.microsoft.com/office/drawing/2014/main" val="3407110198"/>
                    </a:ext>
                  </a:extLst>
                </a:gridCol>
                <a:gridCol w="1462871">
                  <a:extLst>
                    <a:ext uri="{9D8B030D-6E8A-4147-A177-3AD203B41FA5}">
                      <a16:colId xmlns:a16="http://schemas.microsoft.com/office/drawing/2014/main" val="246449799"/>
                    </a:ext>
                  </a:extLst>
                </a:gridCol>
                <a:gridCol w="1380842">
                  <a:extLst>
                    <a:ext uri="{9D8B030D-6E8A-4147-A177-3AD203B41FA5}">
                      <a16:colId xmlns:a16="http://schemas.microsoft.com/office/drawing/2014/main" val="3996401938"/>
                    </a:ext>
                  </a:extLst>
                </a:gridCol>
                <a:gridCol w="1380842">
                  <a:extLst>
                    <a:ext uri="{9D8B030D-6E8A-4147-A177-3AD203B41FA5}">
                      <a16:colId xmlns:a16="http://schemas.microsoft.com/office/drawing/2014/main" val="1474126657"/>
                    </a:ext>
                  </a:extLst>
                </a:gridCol>
                <a:gridCol w="1599588">
                  <a:extLst>
                    <a:ext uri="{9D8B030D-6E8A-4147-A177-3AD203B41FA5}">
                      <a16:colId xmlns:a16="http://schemas.microsoft.com/office/drawing/2014/main" val="2257150575"/>
                    </a:ext>
                  </a:extLst>
                </a:gridCol>
                <a:gridCol w="2160128">
                  <a:extLst>
                    <a:ext uri="{9D8B030D-6E8A-4147-A177-3AD203B41FA5}">
                      <a16:colId xmlns:a16="http://schemas.microsoft.com/office/drawing/2014/main" val="3677388264"/>
                    </a:ext>
                  </a:extLst>
                </a:gridCol>
              </a:tblGrid>
              <a:tr h="31941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Emily Brown &amp; the Thing (PSHE focus) 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The Flower, Tuesday, The Hodgeheg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Gorilla (Author focus A. Browne)         Who's Afraid of the Big Bad Wolf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Pumpkin Soup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Amazing Grace 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mic Sans MS"/>
                        </a:rPr>
                        <a:t>Meerkat Mail                                                              </a:t>
                      </a:r>
                      <a:endParaRPr lang="en-GB" sz="1800">
                        <a:solidFill>
                          <a:schemeClr val="bg1"/>
                        </a:solidFill>
                        <a:effectLst/>
                        <a:latin typeface="Comic Sans MS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65400854"/>
                  </a:ext>
                </a:extLst>
              </a:tr>
            </a:tbl>
          </a:graphicData>
        </a:graphic>
      </p:graphicFrame>
      <p:pic>
        <p:nvPicPr>
          <p:cNvPr id="3" name="Picture 2" descr="A ship in the water&#10;&#10;AI-generated content may be incorrect.">
            <a:extLst>
              <a:ext uri="{FF2B5EF4-FFF2-40B4-BE49-F238E27FC236}">
                <a16:creationId xmlns:a16="http://schemas.microsoft.com/office/drawing/2014/main" id="{35C1DBEC-6DD0-B05F-9077-F14CEB38D5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900000">
            <a:off x="-3823" y="386970"/>
            <a:ext cx="1714099" cy="1329609"/>
          </a:xfrm>
          <a:prstGeom prst="rect">
            <a:avLst/>
          </a:prstGeom>
        </p:spPr>
      </p:pic>
      <p:pic>
        <p:nvPicPr>
          <p:cNvPr id="4" name="Picture 3" descr="A magnifying glass over a map&#10;&#10;AI-generated content may be incorrect.">
            <a:extLst>
              <a:ext uri="{FF2B5EF4-FFF2-40B4-BE49-F238E27FC236}">
                <a16:creationId xmlns:a16="http://schemas.microsoft.com/office/drawing/2014/main" id="{B2107124-7018-5E8D-D10F-EB9F7F958C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510" y="5147122"/>
            <a:ext cx="1378979" cy="1361136"/>
          </a:xfrm>
          <a:prstGeom prst="rect">
            <a:avLst/>
          </a:prstGeom>
        </p:spPr>
      </p:pic>
      <p:pic>
        <p:nvPicPr>
          <p:cNvPr id="8" name="Picture 7" descr="A stone wall with a tower&#10;&#10;AI-generated content may be incorrect.">
            <a:extLst>
              <a:ext uri="{FF2B5EF4-FFF2-40B4-BE49-F238E27FC236}">
                <a16:creationId xmlns:a16="http://schemas.microsoft.com/office/drawing/2014/main" id="{6EB975D2-05C9-56D2-6EB1-AF7C777C2C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20000">
            <a:off x="8498916" y="204519"/>
            <a:ext cx="2095099" cy="1512060"/>
          </a:xfrm>
          <a:prstGeom prst="rect">
            <a:avLst/>
          </a:prstGeom>
        </p:spPr>
      </p:pic>
      <p:pic>
        <p:nvPicPr>
          <p:cNvPr id="9" name="Picture 8" descr="A close-up of a child&amp;#39;s hands&#10;&#10;AI-generated content may be incorrect.">
            <a:extLst>
              <a:ext uri="{FF2B5EF4-FFF2-40B4-BE49-F238E27FC236}">
                <a16:creationId xmlns:a16="http://schemas.microsoft.com/office/drawing/2014/main" id="{D84700FB-6338-5817-B604-1AC311F311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2045" y="5585271"/>
            <a:ext cx="1712756" cy="1268301"/>
          </a:xfrm>
          <a:prstGeom prst="rect">
            <a:avLst/>
          </a:prstGeom>
        </p:spPr>
      </p:pic>
      <p:pic>
        <p:nvPicPr>
          <p:cNvPr id="10" name="Picture 9" descr="A group of flowers with leaves&#10;&#10;AI-generated content may be incorrect.">
            <a:extLst>
              <a:ext uri="{FF2B5EF4-FFF2-40B4-BE49-F238E27FC236}">
                <a16:creationId xmlns:a16="http://schemas.microsoft.com/office/drawing/2014/main" id="{B8943BC1-4CFE-1217-806C-CDF961A296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960000">
            <a:off x="6581505" y="4446363"/>
            <a:ext cx="1819411" cy="1399641"/>
          </a:xfrm>
          <a:prstGeom prst="rect">
            <a:avLst/>
          </a:prstGeom>
        </p:spPr>
      </p:pic>
      <p:pic>
        <p:nvPicPr>
          <p:cNvPr id="11" name="Picture 10" descr="A crab on the beach&#10;&#10;AI-generated content may be incorrect.">
            <a:extLst>
              <a:ext uri="{FF2B5EF4-FFF2-40B4-BE49-F238E27FC236}">
                <a16:creationId xmlns:a16="http://schemas.microsoft.com/office/drawing/2014/main" id="{A9588198-80C7-CA37-A6EF-591C6FBD58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-1020000">
            <a:off x="9254468" y="3776559"/>
            <a:ext cx="2740384" cy="248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3697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chemeClr val="bg1"/>
                </a:solidFill>
                <a:latin typeface="Comic Sans MS" panose="030F0702030302020204" pitchFamily="66" charset="0"/>
              </a:rPr>
              <a:t>Website link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Comic Sans MS" panose="030F0702030302020204" pitchFamily="66" charset="0"/>
                <a:hlinkClick r:id="rId2"/>
              </a:rPr>
              <a:t>https://www.ash-grange.surrey.sch.uk/year-2/</a:t>
            </a:r>
            <a:endParaRPr lang="en-GB">
              <a:latin typeface="Comic Sans MS" panose="030F0702030302020204" pitchFamily="66" charset="0"/>
            </a:endParaRPr>
          </a:p>
          <a:p>
            <a:r>
              <a:rPr lang="en-GB">
                <a:latin typeface="Comic Sans MS" panose="030F0702030302020204" pitchFamily="66" charset="0"/>
              </a:rPr>
              <a:t>We will share work and learning</a:t>
            </a:r>
          </a:p>
          <a:p>
            <a:endParaRPr lang="en-GB">
              <a:latin typeface="Comic Sans MS" panose="030F0702030302020204" pitchFamily="66" charset="0"/>
            </a:endParaRPr>
          </a:p>
          <a:p>
            <a:endParaRPr lang="en-GB">
              <a:latin typeface="Comic Sans MS" panose="030F0702030302020204" pitchFamily="66" charset="0"/>
            </a:endParaRPr>
          </a:p>
          <a:p>
            <a:r>
              <a:rPr lang="en-GB">
                <a:latin typeface="Comic Sans MS" panose="030F0702030302020204" pitchFamily="66" charset="0"/>
              </a:rPr>
              <a:t>Marvellous ME</a:t>
            </a:r>
          </a:p>
          <a:p>
            <a:r>
              <a:rPr lang="en-GB">
                <a:latin typeface="Comic Sans MS" panose="030F0702030302020204" pitchFamily="66" charset="0"/>
              </a:rPr>
              <a:t>There will be pictures and messages to share your child’s success and achievements each week.</a:t>
            </a:r>
          </a:p>
        </p:txBody>
      </p:sp>
    </p:spTree>
    <p:extLst>
      <p:ext uri="{BB962C8B-B14F-4D97-AF65-F5344CB8AC3E}">
        <p14:creationId xmlns:p14="http://schemas.microsoft.com/office/powerpoint/2010/main" val="22240826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/>
          <a:lstStyle/>
          <a:p>
            <a:r>
              <a:rPr lang="en-GB" b="1">
                <a:latin typeface="Comic Sans MS" panose="030F0702030302020204" pitchFamily="66" charset="0"/>
              </a:rPr>
              <a:t>Reminders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9810" y="744464"/>
            <a:ext cx="9144000" cy="1081768"/>
          </a:xfrm>
        </p:spPr>
        <p:txBody>
          <a:bodyPr>
            <a:noAutofit/>
          </a:bodyPr>
          <a:lstStyle/>
          <a:p>
            <a:pPr algn="l" fontAlgn="t"/>
            <a:r>
              <a:rPr lang="en-GB" sz="3600" b="0" i="0" dirty="0">
                <a:solidFill>
                  <a:srgbClr val="4C4C48"/>
                </a:solidFill>
                <a:effectLst/>
                <a:latin typeface="Comic Sans MS" panose="030F0702030302020204" pitchFamily="66" charset="0"/>
              </a:rPr>
              <a:t>Year 2 has PE on </a:t>
            </a:r>
            <a:r>
              <a:rPr lang="en-GB" sz="3600" dirty="0">
                <a:solidFill>
                  <a:srgbClr val="4C4C48"/>
                </a:solidFill>
                <a:latin typeface="Comic Sans MS" panose="030F0702030302020204" pitchFamily="66" charset="0"/>
              </a:rPr>
              <a:t>Tuesdays</a:t>
            </a:r>
            <a:r>
              <a:rPr lang="en-GB" sz="3600" b="0" i="0" dirty="0">
                <a:solidFill>
                  <a:srgbClr val="4C4C48"/>
                </a:solidFill>
                <a:effectLst/>
                <a:latin typeface="Comic Sans MS" panose="030F0702030302020204" pitchFamily="66" charset="0"/>
              </a:rPr>
              <a:t> and Thursdays</a:t>
            </a:r>
          </a:p>
          <a:p>
            <a:pPr algn="l" fontAlgn="t"/>
            <a:r>
              <a:rPr lang="en-GB" sz="3600" dirty="0">
                <a:solidFill>
                  <a:srgbClr val="4C4C48"/>
                </a:solidFill>
                <a:latin typeface="Comic Sans MS" panose="030F0702030302020204" pitchFamily="66" charset="0"/>
              </a:rPr>
              <a:t>We usually change books on a Tuesday</a:t>
            </a:r>
            <a:endParaRPr lang="en-GB" sz="3600" b="0" i="0" dirty="0">
              <a:solidFill>
                <a:srgbClr val="4C4C48"/>
              </a:solidFill>
              <a:effectLst/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9369" y="5204012"/>
            <a:ext cx="1615641" cy="13150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307" y="321282"/>
            <a:ext cx="1524000" cy="15049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E26D36B-4BAE-8985-F8E6-99D8D9208283}"/>
              </a:ext>
            </a:extLst>
          </p:cNvPr>
          <p:cNvSpPr txBox="1"/>
          <p:nvPr/>
        </p:nvSpPr>
        <p:spPr>
          <a:xfrm>
            <a:off x="780649" y="4028043"/>
            <a:ext cx="76417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Trips/Days Out</a:t>
            </a:r>
          </a:p>
          <a:p>
            <a:r>
              <a:rPr lang="en-GB" dirty="0"/>
              <a:t>(Autumn 2)</a:t>
            </a:r>
          </a:p>
          <a:p>
            <a:r>
              <a:rPr lang="en-GB" dirty="0"/>
              <a:t>Street Detectives topic – ASH LIBRARY &amp; ASH MUSEUM &amp; LOCAL AREA WALK</a:t>
            </a:r>
          </a:p>
          <a:p>
            <a:r>
              <a:rPr lang="en-GB" dirty="0"/>
              <a:t>SPRING TERM</a:t>
            </a:r>
          </a:p>
          <a:p>
            <a:r>
              <a:rPr lang="en-GB" dirty="0"/>
              <a:t>Usually start of Spring 2 </a:t>
            </a:r>
          </a:p>
          <a:p>
            <a:r>
              <a:rPr lang="en-GB" dirty="0"/>
              <a:t>GUILDFORD BY TRAIN </a:t>
            </a:r>
          </a:p>
          <a:p>
            <a:r>
              <a:rPr lang="en-GB" dirty="0"/>
              <a:t>SUMMER TERM</a:t>
            </a:r>
          </a:p>
          <a:p>
            <a:r>
              <a:rPr lang="en-GB" dirty="0"/>
              <a:t>Tbc BEACH TRIP TO WEST WITTERING  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CC0DC9-3943-3396-152E-4FCC78D1B1D8}"/>
              </a:ext>
            </a:extLst>
          </p:cNvPr>
          <p:cNvSpPr txBox="1"/>
          <p:nvPr/>
        </p:nvSpPr>
        <p:spPr>
          <a:xfrm>
            <a:off x="432307" y="2220686"/>
            <a:ext cx="62841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WOW DAYS</a:t>
            </a:r>
          </a:p>
          <a:p>
            <a:r>
              <a:rPr lang="en-GB" dirty="0">
                <a:solidFill>
                  <a:schemeClr val="bg1"/>
                </a:solidFill>
              </a:rPr>
              <a:t>XMAS NATIVITIES</a:t>
            </a:r>
          </a:p>
          <a:p>
            <a:r>
              <a:rPr lang="en-GB" dirty="0">
                <a:solidFill>
                  <a:schemeClr val="bg1"/>
                </a:solidFill>
              </a:rPr>
              <a:t>2 x Class assemblies – Friday 9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r>
              <a:rPr lang="en-GB" dirty="0">
                <a:solidFill>
                  <a:schemeClr val="bg1"/>
                </a:solidFill>
              </a:rPr>
              <a:t> October (Spring Term tbc)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3962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3386" y="356812"/>
            <a:ext cx="10515600" cy="1325563"/>
          </a:xfrm>
        </p:spPr>
        <p:txBody>
          <a:bodyPr/>
          <a:lstStyle/>
          <a:p>
            <a:r>
              <a:rPr lang="en-GB">
                <a:solidFill>
                  <a:schemeClr val="bg1"/>
                </a:solidFill>
                <a:latin typeface="Comic Sans MS" panose="030F0702030302020204" pitchFamily="66" charset="0"/>
              </a:rPr>
              <a:t>Homework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9146" y="2218028"/>
            <a:ext cx="9784080" cy="42062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omic Sans MS"/>
              </a:rPr>
              <a:t>Daily reading</a:t>
            </a:r>
          </a:p>
          <a:p>
            <a:r>
              <a:rPr lang="en-GB" sz="2800" dirty="0">
                <a:latin typeface="Comic Sans MS"/>
              </a:rPr>
              <a:t>Half termly project contribution</a:t>
            </a:r>
          </a:p>
          <a:p>
            <a:r>
              <a:rPr lang="en-GB" sz="2800" dirty="0">
                <a:latin typeface="Comic Sans MS"/>
              </a:rPr>
              <a:t>White Rose Maths Homework</a:t>
            </a:r>
          </a:p>
          <a:p>
            <a:r>
              <a:rPr lang="en-GB" sz="2800" dirty="0">
                <a:latin typeface="Comic Sans MS"/>
              </a:rPr>
              <a:t>10 spellings to practise on Spelling Shed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78251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>
                <a:solidFill>
                  <a:schemeClr val="bg1"/>
                </a:solidFill>
                <a:latin typeface="Comic Sans MS" panose="030F0702030302020204" pitchFamily="66" charset="0"/>
              </a:rPr>
              <a:t>How to keep in touch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Day by day, after school for a quick chat</a:t>
            </a:r>
          </a:p>
          <a:p>
            <a:r>
              <a:rPr lang="en-GB">
                <a:latin typeface="Comic Sans MS" panose="030F0702030302020204" pitchFamily="66" charset="0"/>
              </a:rPr>
              <a:t>Progress meetings termly</a:t>
            </a:r>
          </a:p>
          <a:p>
            <a:r>
              <a:rPr lang="en-GB">
                <a:latin typeface="Comic Sans MS" panose="030F0702030302020204" pitchFamily="66" charset="0"/>
              </a:rPr>
              <a:t>Book a mutually convenient appointment through the office</a:t>
            </a:r>
          </a:p>
          <a:p>
            <a:r>
              <a:rPr lang="en-GB">
                <a:latin typeface="Comic Sans MS" panose="030F0702030302020204" pitchFamily="66" charset="0"/>
              </a:rPr>
              <a:t>Email  Year2teacher@ash-grange.surrey.sch.uk</a:t>
            </a:r>
          </a:p>
          <a:p>
            <a:endParaRPr lang="en-GB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411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Custom 2">
      <a:dk1>
        <a:sysClr val="windowText" lastClr="000000"/>
      </a:dk1>
      <a:lt1>
        <a:sysClr val="window" lastClr="FFFFFF"/>
      </a:lt1>
      <a:dk2>
        <a:srgbClr val="9966FF"/>
      </a:dk2>
      <a:lt2>
        <a:srgbClr val="EEECE1"/>
      </a:lt2>
      <a:accent1>
        <a:srgbClr val="4F81BD"/>
      </a:accent1>
      <a:accent2>
        <a:srgbClr val="7030A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eca5000-1295-47fc-9fc5-f16c0c513d27">
      <Terms xmlns="http://schemas.microsoft.com/office/infopath/2007/PartnerControls"/>
    </lcf76f155ced4ddcb4097134ff3c332f>
    <TaxCatchAll xmlns="86413870-b1c4-4507-beb1-72e4ad69c4de" xsi:nil="true"/>
    <SharedWithUsers xmlns="86413870-b1c4-4507-beb1-72e4ad69c4de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2E7C5501EE9E4492B6177B2A66B345" ma:contentTypeVersion="14" ma:contentTypeDescription="Create a new document." ma:contentTypeScope="" ma:versionID="0a628a5474ff99c557f182da70bd15af">
  <xsd:schema xmlns:xsd="http://www.w3.org/2001/XMLSchema" xmlns:xs="http://www.w3.org/2001/XMLSchema" xmlns:p="http://schemas.microsoft.com/office/2006/metadata/properties" xmlns:ns2="aeca5000-1295-47fc-9fc5-f16c0c513d27" xmlns:ns3="86413870-b1c4-4507-beb1-72e4ad69c4de" targetNamespace="http://schemas.microsoft.com/office/2006/metadata/properties" ma:root="true" ma:fieldsID="a693d12a081d0d3421830c188a1725e5" ns2:_="" ns3:_="">
    <xsd:import namespace="aeca5000-1295-47fc-9fc5-f16c0c513d27"/>
    <xsd:import namespace="86413870-b1c4-4507-beb1-72e4ad69c4d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ca5000-1295-47fc-9fc5-f16c0c513d27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1934a2f0-0ab2-4ec5-9c23-04c3eed7d1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413870-b1c4-4507-beb1-72e4ad69c4d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94ca529c-5116-4f53-a625-6a50313897be}" ma:internalName="TaxCatchAll" ma:showField="CatchAllData" ma:web="86413870-b1c4-4507-beb1-72e4ad69c4d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DF61165-7A35-4D34-ADBE-EC78ED48E85A}">
  <ds:schemaRefs>
    <ds:schemaRef ds:uri="http://purl.org/dc/terms/"/>
    <ds:schemaRef ds:uri="http://schemas.microsoft.com/office/2006/metadata/properties"/>
    <ds:schemaRef ds:uri="8d228533-36d5-43c2-bf7b-b2159898afae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2e9a8803-ae92-4ec7-ae1a-df70c7adf89d"/>
    <ds:schemaRef ds:uri="aeca5000-1295-47fc-9fc5-f16c0c513d27"/>
    <ds:schemaRef ds:uri="86413870-b1c4-4507-beb1-72e4ad69c4de"/>
  </ds:schemaRefs>
</ds:datastoreItem>
</file>

<file path=customXml/itemProps2.xml><?xml version="1.0" encoding="utf-8"?>
<ds:datastoreItem xmlns:ds="http://schemas.openxmlformats.org/officeDocument/2006/customXml" ds:itemID="{9DB69B4C-6519-4E8A-B406-98E7709A2C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eca5000-1295-47fc-9fc5-f16c0c513d27"/>
    <ds:schemaRef ds:uri="86413870-b1c4-4507-beb1-72e4ad69c4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3F2F90D-B823-40AE-B70C-C06F0E3243E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343</Words>
  <Application>Microsoft Office PowerPoint</Application>
  <PresentationFormat>Widescreen</PresentationFormat>
  <Paragraphs>81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Calibri</vt:lpstr>
      <vt:lpstr>Comic Sans MS</vt:lpstr>
      <vt:lpstr>Corbel</vt:lpstr>
      <vt:lpstr>Letter-join Plus 2</vt:lpstr>
      <vt:lpstr>Wingdings</vt:lpstr>
      <vt:lpstr>Banded</vt:lpstr>
      <vt:lpstr>What to expect in  Year 2</vt:lpstr>
      <vt:lpstr>PowerPoint Presentation</vt:lpstr>
      <vt:lpstr>Reading by year</vt:lpstr>
      <vt:lpstr>Reading in Year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Science</vt:lpstr>
      <vt:lpstr>Art</vt:lpstr>
      <vt:lpstr>Computing</vt:lpstr>
      <vt:lpstr>DT</vt:lpstr>
      <vt:lpstr>Geography</vt:lpstr>
      <vt:lpstr>History</vt:lpstr>
      <vt:lpstr>R.E</vt:lpstr>
      <vt:lpstr>PSHE</vt:lpstr>
      <vt:lpstr>MUSIC</vt:lpstr>
      <vt:lpstr>Projects and Novels</vt:lpstr>
      <vt:lpstr>Website link</vt:lpstr>
      <vt:lpstr>Reminders</vt:lpstr>
      <vt:lpstr>Homework Expectations</vt:lpstr>
      <vt:lpstr>How to keep in touch</vt:lpstr>
    </vt:vector>
  </TitlesOfParts>
  <Company>Ash Grange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to expect in Year ….</dc:title>
  <dc:creator>head</dc:creator>
  <cp:lastModifiedBy>Jenny ER</cp:lastModifiedBy>
  <cp:revision>3</cp:revision>
  <dcterms:created xsi:type="dcterms:W3CDTF">2018-07-25T11:31:50Z</dcterms:created>
  <dcterms:modified xsi:type="dcterms:W3CDTF">2026-09-03T16:00:50Z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0x010100FA2E7C5501EE9E4492B6177B2A66B345</vt:lpwstr>
  </property>
  <property fmtid="{D5CDD505-2E9C-101B-9397-08002B2CF9AE}" pid="3" name="Order">
    <vt:r8>1324800</vt:r8>
  </property>
  <property fmtid="{D5CDD505-2E9C-101B-9397-08002B2CF9AE}" pid="4" name="MediaServiceImageTags">
    <vt:lpwstr/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lpwstr/>
  </property>
</Properties>
</file>