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2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FF"/>
    <a:srgbClr val="0066FF"/>
    <a:srgbClr val="008000"/>
    <a:srgbClr val="66CCFF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44D116-3955-48FC-8ABF-DA3D9D856DD3}" v="2" dt="2026-07-14T07:23:11.7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A Hook" userId="S::alexia.hook@ash-grange.surrey.sch.uk::e88796df-e531-4abf-b3d4-855bcb9163c9" providerId="AD" clId="Web-{85E368D3-E8E1-A277-42CE-15847050BDF4}"/>
    <pc:docChg chg="modSld">
      <pc:chgData name="Mrs A Hook" userId="S::alexia.hook@ash-grange.surrey.sch.uk::e88796df-e531-4abf-b3d4-855bcb9163c9" providerId="AD" clId="Web-{85E368D3-E8E1-A277-42CE-15847050BDF4}" dt="2026-07-13T07:19:20.670" v="17" actId="1076"/>
      <pc:docMkLst>
        <pc:docMk/>
      </pc:docMkLst>
      <pc:sldChg chg="modSp">
        <pc:chgData name="Mrs A Hook" userId="S::alexia.hook@ash-grange.surrey.sch.uk::e88796df-e531-4abf-b3d4-855bcb9163c9" providerId="AD" clId="Web-{85E368D3-E8E1-A277-42CE-15847050BDF4}" dt="2026-07-13T07:19:20.670" v="17" actId="1076"/>
        <pc:sldMkLst>
          <pc:docMk/>
          <pc:sldMk cId="1252780917" sldId="260"/>
        </pc:sldMkLst>
        <pc:graphicFrameChg chg="modGraphic">
          <ac:chgData name="Mrs A Hook" userId="S::alexia.hook@ash-grange.surrey.sch.uk::e88796df-e531-4abf-b3d4-855bcb9163c9" providerId="AD" clId="Web-{85E368D3-E8E1-A277-42CE-15847050BDF4}" dt="2026-07-13T07:19:13.420" v="15" actId="20577"/>
          <ac:graphicFrameMkLst>
            <pc:docMk/>
            <pc:sldMk cId="1252780917" sldId="260"/>
            <ac:graphicFrameMk id="6" creationId="{942F561D-973B-2222-646C-53A0CD11E1D3}"/>
          </ac:graphicFrameMkLst>
        </pc:graphicFrameChg>
        <pc:picChg chg="mod">
          <ac:chgData name="Mrs A Hook" userId="S::alexia.hook@ash-grange.surrey.sch.uk::e88796df-e531-4abf-b3d4-855bcb9163c9" providerId="AD" clId="Web-{85E368D3-E8E1-A277-42CE-15847050BDF4}" dt="2026-07-13T07:19:20.670" v="17" actId="1076"/>
          <ac:picMkLst>
            <pc:docMk/>
            <pc:sldMk cId="1252780917" sldId="260"/>
            <ac:picMk id="29" creationId="{E04C03CF-BD9B-A23D-FDD8-34C1AAA9F5BB}"/>
          </ac:picMkLst>
        </pc:picChg>
      </pc:sldChg>
      <pc:sldChg chg="modSp">
        <pc:chgData name="Mrs A Hook" userId="S::alexia.hook@ash-grange.surrey.sch.uk::e88796df-e531-4abf-b3d4-855bcb9163c9" providerId="AD" clId="Web-{85E368D3-E8E1-A277-42CE-15847050BDF4}" dt="2026-07-13T07:09:51.650" v="2" actId="20577"/>
        <pc:sldMkLst>
          <pc:docMk/>
          <pc:sldMk cId="3746103371" sldId="261"/>
        </pc:sldMkLst>
        <pc:graphicFrameChg chg="modGraphic">
          <ac:chgData name="Mrs A Hook" userId="S::alexia.hook@ash-grange.surrey.sch.uk::e88796df-e531-4abf-b3d4-855bcb9163c9" providerId="AD" clId="Web-{85E368D3-E8E1-A277-42CE-15847050BDF4}" dt="2026-07-13T07:09:51.650" v="2" actId="20577"/>
          <ac:graphicFrameMkLst>
            <pc:docMk/>
            <pc:sldMk cId="3746103371" sldId="261"/>
            <ac:graphicFrameMk id="6" creationId="{942F561D-973B-2222-646C-53A0CD11E1D3}"/>
          </ac:graphicFrameMkLst>
        </pc:graphicFrameChg>
      </pc:sldChg>
    </pc:docChg>
  </pc:docChgLst>
  <pc:docChgLst>
    <pc:chgData name="Miss E Postel" userId="cf6200ff-d133-4804-b93d-c0e769957e95" providerId="ADAL" clId="{30E49785-3860-484B-B06D-A190DDC46389}"/>
    <pc:docChg chg="custSel modSld">
      <pc:chgData name="Miss E Postel" userId="cf6200ff-d133-4804-b93d-c0e769957e95" providerId="ADAL" clId="{30E49785-3860-484B-B06D-A190DDC46389}" dt="2026-07-14T07:23:22.105" v="7" actId="1076"/>
      <pc:docMkLst>
        <pc:docMk/>
      </pc:docMkLst>
      <pc:sldChg chg="modSp mod">
        <pc:chgData name="Miss E Postel" userId="cf6200ff-d133-4804-b93d-c0e769957e95" providerId="ADAL" clId="{30E49785-3860-484B-B06D-A190DDC46389}" dt="2026-07-14T07:23:22.105" v="7" actId="1076"/>
        <pc:sldMkLst>
          <pc:docMk/>
          <pc:sldMk cId="1945719143" sldId="262"/>
        </pc:sldMkLst>
        <pc:graphicFrameChg chg="mod modGraphic">
          <ac:chgData name="Miss E Postel" userId="cf6200ff-d133-4804-b93d-c0e769957e95" providerId="ADAL" clId="{30E49785-3860-484B-B06D-A190DDC46389}" dt="2026-07-14T07:23:11.740" v="5" actId="478"/>
          <ac:graphicFrameMkLst>
            <pc:docMk/>
            <pc:sldMk cId="1945719143" sldId="262"/>
            <ac:graphicFrameMk id="6" creationId="{942F561D-973B-2222-646C-53A0CD11E1D3}"/>
          </ac:graphicFrameMkLst>
        </pc:graphicFrameChg>
        <pc:picChg chg="mod">
          <ac:chgData name="Miss E Postel" userId="cf6200ff-d133-4804-b93d-c0e769957e95" providerId="ADAL" clId="{30E49785-3860-484B-B06D-A190DDC46389}" dt="2026-07-14T07:23:22.105" v="7" actId="1076"/>
          <ac:picMkLst>
            <pc:docMk/>
            <pc:sldMk cId="1945719143" sldId="262"/>
            <ac:picMk id="3" creationId="{0004FC1D-4FD8-6A4B-9FEE-5DBAFF8896F6}"/>
          </ac:picMkLst>
        </pc:picChg>
        <pc:picChg chg="mod">
          <ac:chgData name="Miss E Postel" userId="cf6200ff-d133-4804-b93d-c0e769957e95" providerId="ADAL" clId="{30E49785-3860-484B-B06D-A190DDC46389}" dt="2026-07-14T07:23:19.778" v="6" actId="1076"/>
          <ac:picMkLst>
            <pc:docMk/>
            <pc:sldMk cId="1945719143" sldId="262"/>
            <ac:picMk id="25" creationId="{CDF5FD46-1BA7-23C4-C3EF-81D054A8BCCF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E44E20-8E89-47D5-BDD6-16375B4C93AF}" type="doc">
      <dgm:prSet loTypeId="urn:microsoft.com/office/officeart/2005/8/layout/cycle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8250B63-6059-4154-B7BF-35B72604BC56}">
      <dgm:prSet phldrT="[Text]"/>
      <dgm:spPr/>
      <dgm:t>
        <a:bodyPr/>
        <a:lstStyle/>
        <a:p>
          <a:r>
            <a:rPr lang="en-GB" baseline="0" dirty="0" err="1">
              <a:latin typeface="Comic Sans MS" panose="030F0702030302020204" pitchFamily="66" charset="0"/>
            </a:rPr>
            <a:t>Aut</a:t>
          </a:r>
          <a:r>
            <a:rPr lang="en-GB" baseline="0" dirty="0">
              <a:latin typeface="Comic Sans MS" panose="030F0702030302020204" pitchFamily="66" charset="0"/>
            </a:rPr>
            <a:t> 1 </a:t>
          </a:r>
          <a:r>
            <a:rPr lang="en-GB" b="0" i="0" baseline="0" dirty="0">
              <a:latin typeface="Comic Sans MS" panose="030F0702030302020204" pitchFamily="66" charset="0"/>
            </a:rPr>
            <a:t>CHRISTIANITY: Why do Christian's call God "creator"? 1</a:t>
          </a:r>
          <a:endParaRPr lang="en-GB" baseline="0" dirty="0">
            <a:latin typeface="Comic Sans MS" panose="030F0702030302020204" pitchFamily="66" charset="0"/>
          </a:endParaRPr>
        </a:p>
      </dgm:t>
    </dgm:pt>
    <dgm:pt modelId="{EB7D39A2-D94A-45DA-AB21-D6C615665082}" type="parTrans" cxnId="{3DA61E72-A691-4E17-B078-F3D272D3424A}">
      <dgm:prSet/>
      <dgm:spPr/>
      <dgm:t>
        <a:bodyPr/>
        <a:lstStyle/>
        <a:p>
          <a:endParaRPr lang="en-GB"/>
        </a:p>
      </dgm:t>
    </dgm:pt>
    <dgm:pt modelId="{C8243EEA-636F-40D1-8B11-9CE4A37C2F96}" type="sibTrans" cxnId="{3DA61E72-A691-4E17-B078-F3D272D3424A}">
      <dgm:prSet/>
      <dgm:spPr>
        <a:solidFill>
          <a:schemeClr val="accent6"/>
        </a:solidFill>
      </dgm:spPr>
      <dgm:t>
        <a:bodyPr/>
        <a:lstStyle/>
        <a:p>
          <a:endParaRPr lang="en-GB"/>
        </a:p>
      </dgm:t>
    </dgm:pt>
    <dgm:pt modelId="{C5AE75C6-FCE8-46A4-B6DC-B75F35912072}">
      <dgm:prSet phldrT="[Text]"/>
      <dgm:spPr/>
      <dgm:t>
        <a:bodyPr/>
        <a:lstStyle/>
        <a:p>
          <a:pPr algn="l"/>
          <a:r>
            <a:rPr lang="en-GB" baseline="0" dirty="0" err="1">
              <a:latin typeface="Comic Sans MS" panose="030F0702030302020204" pitchFamily="66" charset="0"/>
            </a:rPr>
            <a:t>Aut</a:t>
          </a:r>
          <a:r>
            <a:rPr lang="en-GB" baseline="0" dirty="0">
              <a:latin typeface="Comic Sans MS" panose="030F0702030302020204" pitchFamily="66" charset="0"/>
            </a:rPr>
            <a:t> 2 </a:t>
          </a:r>
          <a:r>
            <a:rPr lang="en-GB" b="0" i="0" baseline="0" dirty="0">
              <a:latin typeface="Comic Sans MS" panose="030F0702030302020204" pitchFamily="66" charset="0"/>
            </a:rPr>
            <a:t>CHRISTIANITY: What is the "Nativity" and why is it important to Christians?  2</a:t>
          </a:r>
          <a:endParaRPr lang="en-GB" baseline="0" dirty="0">
            <a:latin typeface="Comic Sans MS" panose="030F0702030302020204" pitchFamily="66" charset="0"/>
          </a:endParaRPr>
        </a:p>
      </dgm:t>
    </dgm:pt>
    <dgm:pt modelId="{BDA62F33-E24D-4580-957F-35A8DB7AAE88}" type="parTrans" cxnId="{F00FB9C6-CDB3-4F3D-B259-57E93455E77B}">
      <dgm:prSet/>
      <dgm:spPr/>
      <dgm:t>
        <a:bodyPr/>
        <a:lstStyle/>
        <a:p>
          <a:endParaRPr lang="en-GB"/>
        </a:p>
      </dgm:t>
    </dgm:pt>
    <dgm:pt modelId="{8FB86423-FBF6-4AC8-B7CF-B29BB5273B54}" type="sibTrans" cxnId="{F00FB9C6-CDB3-4F3D-B259-57E93455E77B}">
      <dgm:prSet/>
      <dgm:spPr/>
      <dgm:t>
        <a:bodyPr/>
        <a:lstStyle/>
        <a:p>
          <a:endParaRPr lang="en-GB"/>
        </a:p>
      </dgm:t>
    </dgm:pt>
    <dgm:pt modelId="{232F3960-B506-4CDA-BB86-CD9B83D45F73}">
      <dgm:prSet phldrT="[Text]"/>
      <dgm:spPr/>
      <dgm:t>
        <a:bodyPr/>
        <a:lstStyle/>
        <a:p>
          <a:pPr algn="l"/>
          <a:r>
            <a:rPr lang="en-GB" baseline="0" dirty="0" err="1">
              <a:latin typeface="Comic Sans MS" panose="030F0702030302020204" pitchFamily="66" charset="0"/>
            </a:rPr>
            <a:t>Spr</a:t>
          </a:r>
          <a:r>
            <a:rPr lang="en-GB" baseline="0" dirty="0">
              <a:latin typeface="Comic Sans MS" panose="030F0702030302020204" pitchFamily="66" charset="0"/>
            </a:rPr>
            <a:t> 1 </a:t>
          </a:r>
          <a:r>
            <a:rPr lang="en-GB" b="0" i="0" baseline="0" dirty="0">
              <a:latin typeface="Comic Sans MS" panose="030F0702030302020204" pitchFamily="66" charset="0"/>
            </a:rPr>
            <a:t>CHRISTIANITY: What do Christians learn from stories of Jesus? 3</a:t>
          </a:r>
          <a:endParaRPr lang="en-GB" baseline="0" dirty="0">
            <a:latin typeface="Comic Sans MS" panose="030F0702030302020204" pitchFamily="66" charset="0"/>
          </a:endParaRPr>
        </a:p>
      </dgm:t>
    </dgm:pt>
    <dgm:pt modelId="{AF938098-F125-4658-AD8D-6E9242754F54}" type="parTrans" cxnId="{95FE88A3-22DE-4BF8-896E-44C257C8177D}">
      <dgm:prSet/>
      <dgm:spPr/>
      <dgm:t>
        <a:bodyPr/>
        <a:lstStyle/>
        <a:p>
          <a:endParaRPr lang="en-GB"/>
        </a:p>
      </dgm:t>
    </dgm:pt>
    <dgm:pt modelId="{E100BC4A-D061-4938-AA45-5EF49E6F9363}" type="sibTrans" cxnId="{95FE88A3-22DE-4BF8-896E-44C257C8177D}">
      <dgm:prSet/>
      <dgm:spPr/>
      <dgm:t>
        <a:bodyPr/>
        <a:lstStyle/>
        <a:p>
          <a:endParaRPr lang="en-GB"/>
        </a:p>
      </dgm:t>
    </dgm:pt>
    <dgm:pt modelId="{88E0AE1E-241C-426F-99E4-006CF7769893}">
      <dgm:prSet phldrT="[Text]"/>
      <dgm:spPr>
        <a:solidFill>
          <a:srgbClr val="008000"/>
        </a:solidFill>
      </dgm:spPr>
      <dgm:t>
        <a:bodyPr/>
        <a:lstStyle/>
        <a:p>
          <a:pPr algn="l"/>
          <a:r>
            <a:rPr lang="en-GB" baseline="0" dirty="0">
              <a:latin typeface="Comic Sans MS" panose="030F0702030302020204" pitchFamily="66" charset="0"/>
            </a:rPr>
            <a:t>Sum 1 </a:t>
          </a:r>
          <a:r>
            <a:rPr lang="en-GB" b="0" i="0" baseline="0" dirty="0">
              <a:latin typeface="Comic Sans MS" panose="030F0702030302020204" pitchFamily="66" charset="0"/>
            </a:rPr>
            <a:t>ISLAM: Who is Allah and how do Muslims worship him? 2</a:t>
          </a:r>
          <a:endParaRPr lang="en-GB" baseline="0" dirty="0">
            <a:latin typeface="Comic Sans MS" panose="030F0702030302020204" pitchFamily="66" charset="0"/>
          </a:endParaRPr>
        </a:p>
      </dgm:t>
    </dgm:pt>
    <dgm:pt modelId="{E867D884-9A54-43CB-9EC3-8F10DAD7E830}" type="parTrans" cxnId="{01D81A1D-2E41-485C-9933-2708DCCE05D3}">
      <dgm:prSet/>
      <dgm:spPr/>
      <dgm:t>
        <a:bodyPr/>
        <a:lstStyle/>
        <a:p>
          <a:endParaRPr lang="en-GB"/>
        </a:p>
      </dgm:t>
    </dgm:pt>
    <dgm:pt modelId="{63AED49D-B45F-481F-9788-10F6E8367E4B}" type="sibTrans" cxnId="{01D81A1D-2E41-485C-9933-2708DCCE05D3}">
      <dgm:prSet/>
      <dgm:spPr/>
      <dgm:t>
        <a:bodyPr/>
        <a:lstStyle/>
        <a:p>
          <a:endParaRPr lang="en-GB"/>
        </a:p>
      </dgm:t>
    </dgm:pt>
    <dgm:pt modelId="{1AEAFE88-2E52-452E-A5CF-C33E7A420C27}">
      <dgm:prSet phldrT="[Text]"/>
      <dgm:spPr>
        <a:solidFill>
          <a:srgbClr val="92D050"/>
        </a:solidFill>
      </dgm:spPr>
      <dgm:t>
        <a:bodyPr/>
        <a:lstStyle/>
        <a:p>
          <a:r>
            <a:rPr lang="en-GB" baseline="0" dirty="0">
              <a:latin typeface="Comic Sans MS" panose="030F0702030302020204" pitchFamily="66" charset="0"/>
            </a:rPr>
            <a:t>Sum 2 </a:t>
          </a:r>
          <a:r>
            <a:rPr lang="en-GB" b="0" i="0" baseline="0" dirty="0">
              <a:latin typeface="Comic Sans MS" panose="030F0702030302020204" pitchFamily="66" charset="0"/>
            </a:rPr>
            <a:t>THEMATIC: Why do people tell stories? 1  </a:t>
          </a:r>
        </a:p>
        <a:p>
          <a:endParaRPr lang="en-GB" baseline="0" dirty="0">
            <a:latin typeface="Comic Sans MS" panose="030F0702030302020204" pitchFamily="66" charset="0"/>
          </a:endParaRPr>
        </a:p>
      </dgm:t>
    </dgm:pt>
    <dgm:pt modelId="{B736512F-8F6E-46D5-B646-57E31B6E0CD1}" type="parTrans" cxnId="{305A1AFB-AA4A-42C7-B877-C820CAD21F63}">
      <dgm:prSet/>
      <dgm:spPr/>
      <dgm:t>
        <a:bodyPr/>
        <a:lstStyle/>
        <a:p>
          <a:endParaRPr lang="en-GB"/>
        </a:p>
      </dgm:t>
    </dgm:pt>
    <dgm:pt modelId="{D0C794D4-CF0B-48B4-ABEE-301F371DB3BA}" type="sibTrans" cxnId="{305A1AFB-AA4A-42C7-B877-C820CAD21F63}">
      <dgm:prSet/>
      <dgm:spPr/>
      <dgm:t>
        <a:bodyPr/>
        <a:lstStyle/>
        <a:p>
          <a:endParaRPr lang="en-GB"/>
        </a:p>
      </dgm:t>
    </dgm:pt>
    <dgm:pt modelId="{723C7F3A-A616-45AA-B33A-0D542D4636DD}">
      <dgm:prSet/>
      <dgm:spPr>
        <a:solidFill>
          <a:srgbClr val="008000"/>
        </a:solidFill>
      </dgm:spPr>
      <dgm:t>
        <a:bodyPr/>
        <a:lstStyle/>
        <a:p>
          <a:r>
            <a:rPr lang="en-GB" b="0" i="0" baseline="0" dirty="0" err="1">
              <a:latin typeface="Comic Sans MS" panose="030F0702030302020204" pitchFamily="66" charset="0"/>
            </a:rPr>
            <a:t>Spr</a:t>
          </a:r>
          <a:r>
            <a:rPr lang="en-GB" b="0" i="0" baseline="0" dirty="0">
              <a:latin typeface="Comic Sans MS" panose="030F0702030302020204" pitchFamily="66" charset="0"/>
            </a:rPr>
            <a:t> 2: ISLAM: What is important for Muslim families? 1</a:t>
          </a:r>
          <a:endParaRPr lang="en-GB" baseline="0" dirty="0">
            <a:latin typeface="Comic Sans MS" panose="030F0702030302020204" pitchFamily="66" charset="0"/>
          </a:endParaRPr>
        </a:p>
      </dgm:t>
    </dgm:pt>
    <dgm:pt modelId="{6FEFC417-1889-4367-857F-C978F87E103E}" type="parTrans" cxnId="{D80CA366-4CA4-400C-A7EB-D75A0F3D6838}">
      <dgm:prSet/>
      <dgm:spPr/>
      <dgm:t>
        <a:bodyPr/>
        <a:lstStyle/>
        <a:p>
          <a:endParaRPr lang="en-GB"/>
        </a:p>
      </dgm:t>
    </dgm:pt>
    <dgm:pt modelId="{C417E919-C21C-4C40-A273-7EDA0F68E5CB}" type="sibTrans" cxnId="{D80CA366-4CA4-400C-A7EB-D75A0F3D6838}">
      <dgm:prSet/>
      <dgm:spPr/>
      <dgm:t>
        <a:bodyPr/>
        <a:lstStyle/>
        <a:p>
          <a:endParaRPr lang="en-GB"/>
        </a:p>
      </dgm:t>
    </dgm:pt>
    <dgm:pt modelId="{01570E41-268D-48B5-9789-8C95AF951B82}" type="pres">
      <dgm:prSet presAssocID="{46E44E20-8E89-47D5-BDD6-16375B4C93AF}" presName="Name0" presStyleCnt="0">
        <dgm:presLayoutVars>
          <dgm:dir/>
          <dgm:resizeHandles val="exact"/>
        </dgm:presLayoutVars>
      </dgm:prSet>
      <dgm:spPr/>
    </dgm:pt>
    <dgm:pt modelId="{7132867A-6732-4325-827B-C42DA6516E9E}" type="pres">
      <dgm:prSet presAssocID="{46E44E20-8E89-47D5-BDD6-16375B4C93AF}" presName="cycle" presStyleCnt="0"/>
      <dgm:spPr/>
    </dgm:pt>
    <dgm:pt modelId="{0B81F763-3185-4241-9560-2BA2469B6112}" type="pres">
      <dgm:prSet presAssocID="{78250B63-6059-4154-B7BF-35B72604BC56}" presName="nodeFirstNode" presStyleLbl="node1" presStyleIdx="0" presStyleCnt="6">
        <dgm:presLayoutVars>
          <dgm:bulletEnabled val="1"/>
        </dgm:presLayoutVars>
      </dgm:prSet>
      <dgm:spPr/>
    </dgm:pt>
    <dgm:pt modelId="{1A7DC5F1-3DC4-4D69-910D-C5F397124541}" type="pres">
      <dgm:prSet presAssocID="{C8243EEA-636F-40D1-8B11-9CE4A37C2F96}" presName="sibTransFirstNode" presStyleLbl="bgShp" presStyleIdx="0" presStyleCnt="1"/>
      <dgm:spPr/>
    </dgm:pt>
    <dgm:pt modelId="{FD5EC08F-DE7B-4BB6-959E-1B8055F25456}" type="pres">
      <dgm:prSet presAssocID="{C5AE75C6-FCE8-46A4-B6DC-B75F35912072}" presName="nodeFollowingNodes" presStyleLbl="node1" presStyleIdx="1" presStyleCnt="6">
        <dgm:presLayoutVars>
          <dgm:bulletEnabled val="1"/>
        </dgm:presLayoutVars>
      </dgm:prSet>
      <dgm:spPr/>
    </dgm:pt>
    <dgm:pt modelId="{572FA487-1802-4A52-AEDF-D5032B84D6BC}" type="pres">
      <dgm:prSet presAssocID="{232F3960-B506-4CDA-BB86-CD9B83D45F73}" presName="nodeFollowingNodes" presStyleLbl="node1" presStyleIdx="2" presStyleCnt="6" custScaleX="92489" custScaleY="104212" custRadScaleRad="101771" custRadScaleInc="-20415">
        <dgm:presLayoutVars>
          <dgm:bulletEnabled val="1"/>
        </dgm:presLayoutVars>
      </dgm:prSet>
      <dgm:spPr/>
    </dgm:pt>
    <dgm:pt modelId="{07E98710-37C2-4346-AD6E-9C3554B035D8}" type="pres">
      <dgm:prSet presAssocID="{723C7F3A-A616-45AA-B33A-0D542D4636DD}" presName="nodeFollowingNodes" presStyleLbl="node1" presStyleIdx="3" presStyleCnt="6" custRadScaleRad="96417" custRadScaleInc="-12293">
        <dgm:presLayoutVars>
          <dgm:bulletEnabled val="1"/>
        </dgm:presLayoutVars>
      </dgm:prSet>
      <dgm:spPr/>
    </dgm:pt>
    <dgm:pt modelId="{C62EE4C7-DEB4-41BF-822E-90739966FB79}" type="pres">
      <dgm:prSet presAssocID="{88E0AE1E-241C-426F-99E4-006CF7769893}" presName="nodeFollowingNodes" presStyleLbl="node1" presStyleIdx="4" presStyleCnt="6">
        <dgm:presLayoutVars>
          <dgm:bulletEnabled val="1"/>
        </dgm:presLayoutVars>
      </dgm:prSet>
      <dgm:spPr/>
    </dgm:pt>
    <dgm:pt modelId="{D4E354B0-C6E9-402F-9BB5-C88CE84DF962}" type="pres">
      <dgm:prSet presAssocID="{1AEAFE88-2E52-452E-A5CF-C33E7A420C27}" presName="nodeFollowingNodes" presStyleLbl="node1" presStyleIdx="5" presStyleCnt="6">
        <dgm:presLayoutVars>
          <dgm:bulletEnabled val="1"/>
        </dgm:presLayoutVars>
      </dgm:prSet>
      <dgm:spPr/>
    </dgm:pt>
  </dgm:ptLst>
  <dgm:cxnLst>
    <dgm:cxn modelId="{01D81A1D-2E41-485C-9933-2708DCCE05D3}" srcId="{46E44E20-8E89-47D5-BDD6-16375B4C93AF}" destId="{88E0AE1E-241C-426F-99E4-006CF7769893}" srcOrd="4" destOrd="0" parTransId="{E867D884-9A54-43CB-9EC3-8F10DAD7E830}" sibTransId="{63AED49D-B45F-481F-9788-10F6E8367E4B}"/>
    <dgm:cxn modelId="{84A95043-E9F8-45A9-883D-DBE41C9CBC0C}" type="presOf" srcId="{C5AE75C6-FCE8-46A4-B6DC-B75F35912072}" destId="{FD5EC08F-DE7B-4BB6-959E-1B8055F25456}" srcOrd="0" destOrd="0" presId="urn:microsoft.com/office/officeart/2005/8/layout/cycle3"/>
    <dgm:cxn modelId="{D80CA366-4CA4-400C-A7EB-D75A0F3D6838}" srcId="{46E44E20-8E89-47D5-BDD6-16375B4C93AF}" destId="{723C7F3A-A616-45AA-B33A-0D542D4636DD}" srcOrd="3" destOrd="0" parTransId="{6FEFC417-1889-4367-857F-C978F87E103E}" sibTransId="{C417E919-C21C-4C40-A273-7EDA0F68E5CB}"/>
    <dgm:cxn modelId="{9EC08C69-CD43-4539-B351-96FA6C9EAFB4}" type="presOf" srcId="{46E44E20-8E89-47D5-BDD6-16375B4C93AF}" destId="{01570E41-268D-48B5-9789-8C95AF951B82}" srcOrd="0" destOrd="0" presId="urn:microsoft.com/office/officeart/2005/8/layout/cycle3"/>
    <dgm:cxn modelId="{3DA61E72-A691-4E17-B078-F3D272D3424A}" srcId="{46E44E20-8E89-47D5-BDD6-16375B4C93AF}" destId="{78250B63-6059-4154-B7BF-35B72604BC56}" srcOrd="0" destOrd="0" parTransId="{EB7D39A2-D94A-45DA-AB21-D6C615665082}" sibTransId="{C8243EEA-636F-40D1-8B11-9CE4A37C2F96}"/>
    <dgm:cxn modelId="{2E9EFE7D-9F4C-4C4E-A8CB-3DC74B977A20}" type="presOf" srcId="{723C7F3A-A616-45AA-B33A-0D542D4636DD}" destId="{07E98710-37C2-4346-AD6E-9C3554B035D8}" srcOrd="0" destOrd="0" presId="urn:microsoft.com/office/officeart/2005/8/layout/cycle3"/>
    <dgm:cxn modelId="{8C48EE9B-D098-443B-AED8-4CF8670B08FF}" type="presOf" srcId="{88E0AE1E-241C-426F-99E4-006CF7769893}" destId="{C62EE4C7-DEB4-41BF-822E-90739966FB79}" srcOrd="0" destOrd="0" presId="urn:microsoft.com/office/officeart/2005/8/layout/cycle3"/>
    <dgm:cxn modelId="{95FE88A3-22DE-4BF8-896E-44C257C8177D}" srcId="{46E44E20-8E89-47D5-BDD6-16375B4C93AF}" destId="{232F3960-B506-4CDA-BB86-CD9B83D45F73}" srcOrd="2" destOrd="0" parTransId="{AF938098-F125-4658-AD8D-6E9242754F54}" sibTransId="{E100BC4A-D061-4938-AA45-5EF49E6F9363}"/>
    <dgm:cxn modelId="{628BCBBF-3B14-46D7-A645-614BF04B9E93}" type="presOf" srcId="{C8243EEA-636F-40D1-8B11-9CE4A37C2F96}" destId="{1A7DC5F1-3DC4-4D69-910D-C5F397124541}" srcOrd="0" destOrd="0" presId="urn:microsoft.com/office/officeart/2005/8/layout/cycle3"/>
    <dgm:cxn modelId="{FEA6BFC3-581B-4078-919B-758B44989B55}" type="presOf" srcId="{1AEAFE88-2E52-452E-A5CF-C33E7A420C27}" destId="{D4E354B0-C6E9-402F-9BB5-C88CE84DF962}" srcOrd="0" destOrd="0" presId="urn:microsoft.com/office/officeart/2005/8/layout/cycle3"/>
    <dgm:cxn modelId="{F00FB9C6-CDB3-4F3D-B259-57E93455E77B}" srcId="{46E44E20-8E89-47D5-BDD6-16375B4C93AF}" destId="{C5AE75C6-FCE8-46A4-B6DC-B75F35912072}" srcOrd="1" destOrd="0" parTransId="{BDA62F33-E24D-4580-957F-35A8DB7AAE88}" sibTransId="{8FB86423-FBF6-4AC8-B7CF-B29BB5273B54}"/>
    <dgm:cxn modelId="{B7B6F9DB-BCF8-4D6B-B300-E5AF56F52D58}" type="presOf" srcId="{232F3960-B506-4CDA-BB86-CD9B83D45F73}" destId="{572FA487-1802-4A52-AEDF-D5032B84D6BC}" srcOrd="0" destOrd="0" presId="urn:microsoft.com/office/officeart/2005/8/layout/cycle3"/>
    <dgm:cxn modelId="{272AA0F9-49E0-48F6-8F38-30EF23EA24C7}" type="presOf" srcId="{78250B63-6059-4154-B7BF-35B72604BC56}" destId="{0B81F763-3185-4241-9560-2BA2469B6112}" srcOrd="0" destOrd="0" presId="urn:microsoft.com/office/officeart/2005/8/layout/cycle3"/>
    <dgm:cxn modelId="{305A1AFB-AA4A-42C7-B877-C820CAD21F63}" srcId="{46E44E20-8E89-47D5-BDD6-16375B4C93AF}" destId="{1AEAFE88-2E52-452E-A5CF-C33E7A420C27}" srcOrd="5" destOrd="0" parTransId="{B736512F-8F6E-46D5-B646-57E31B6E0CD1}" sibTransId="{D0C794D4-CF0B-48B4-ABEE-301F371DB3BA}"/>
    <dgm:cxn modelId="{502745FF-029A-4CCE-84DD-ED95A0AC5912}" type="presParOf" srcId="{01570E41-268D-48B5-9789-8C95AF951B82}" destId="{7132867A-6732-4325-827B-C42DA6516E9E}" srcOrd="0" destOrd="0" presId="urn:microsoft.com/office/officeart/2005/8/layout/cycle3"/>
    <dgm:cxn modelId="{55F7D963-AD90-4D91-9ACA-D00AC111293B}" type="presParOf" srcId="{7132867A-6732-4325-827B-C42DA6516E9E}" destId="{0B81F763-3185-4241-9560-2BA2469B6112}" srcOrd="0" destOrd="0" presId="urn:microsoft.com/office/officeart/2005/8/layout/cycle3"/>
    <dgm:cxn modelId="{ECE88026-7FC5-4618-BE1E-D26A8FD545AA}" type="presParOf" srcId="{7132867A-6732-4325-827B-C42DA6516E9E}" destId="{1A7DC5F1-3DC4-4D69-910D-C5F397124541}" srcOrd="1" destOrd="0" presId="urn:microsoft.com/office/officeart/2005/8/layout/cycle3"/>
    <dgm:cxn modelId="{4536AE98-5F3A-42D2-8777-D5CACE825785}" type="presParOf" srcId="{7132867A-6732-4325-827B-C42DA6516E9E}" destId="{FD5EC08F-DE7B-4BB6-959E-1B8055F25456}" srcOrd="2" destOrd="0" presId="urn:microsoft.com/office/officeart/2005/8/layout/cycle3"/>
    <dgm:cxn modelId="{B7A4F7F3-8C90-4293-B04A-4001F2171AE7}" type="presParOf" srcId="{7132867A-6732-4325-827B-C42DA6516E9E}" destId="{572FA487-1802-4A52-AEDF-D5032B84D6BC}" srcOrd="3" destOrd="0" presId="urn:microsoft.com/office/officeart/2005/8/layout/cycle3"/>
    <dgm:cxn modelId="{3B68379E-0B33-4A05-A4F0-4759E5236A52}" type="presParOf" srcId="{7132867A-6732-4325-827B-C42DA6516E9E}" destId="{07E98710-37C2-4346-AD6E-9C3554B035D8}" srcOrd="4" destOrd="0" presId="urn:microsoft.com/office/officeart/2005/8/layout/cycle3"/>
    <dgm:cxn modelId="{E1332271-ED59-4A87-9C26-3244A78C0980}" type="presParOf" srcId="{7132867A-6732-4325-827B-C42DA6516E9E}" destId="{C62EE4C7-DEB4-41BF-822E-90739966FB79}" srcOrd="5" destOrd="0" presId="urn:microsoft.com/office/officeart/2005/8/layout/cycle3"/>
    <dgm:cxn modelId="{2DC7B0E7-3946-4CC8-A126-2CC4B8D4530F}" type="presParOf" srcId="{7132867A-6732-4325-827B-C42DA6516E9E}" destId="{D4E354B0-C6E9-402F-9BB5-C88CE84DF962}" srcOrd="6" destOrd="0" presId="urn:microsoft.com/office/officeart/2005/8/layout/cycle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E44E20-8E89-47D5-BDD6-16375B4C93AF}" type="doc">
      <dgm:prSet loTypeId="urn:microsoft.com/office/officeart/2005/8/layout/cycle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8250B63-6059-4154-B7BF-35B72604BC56}">
      <dgm:prSet phldrT="[Text]" custT="1"/>
      <dgm:spPr/>
      <dgm:t>
        <a:bodyPr/>
        <a:lstStyle/>
        <a:p>
          <a:pPr algn="l"/>
          <a:r>
            <a:rPr lang="en-GB" sz="1600" baseline="0" dirty="0" err="1">
              <a:latin typeface="Comic Sans MS" panose="030F0702030302020204" pitchFamily="66" charset="0"/>
            </a:rPr>
            <a:t>Aut</a:t>
          </a:r>
          <a:r>
            <a:rPr lang="en-GB" sz="1600" baseline="0" dirty="0">
              <a:latin typeface="Comic Sans MS" panose="030F0702030302020204" pitchFamily="66" charset="0"/>
            </a:rPr>
            <a:t> 1</a:t>
          </a:r>
        </a:p>
        <a:p>
          <a:pPr algn="l"/>
          <a:r>
            <a:rPr lang="en-GB" sz="1600" baseline="0" dirty="0">
              <a:latin typeface="Comic Sans MS" panose="030F0702030302020204" pitchFamily="66" charset="0"/>
            </a:rPr>
            <a:t>What is God like for Christians? 4</a:t>
          </a:r>
        </a:p>
      </dgm:t>
    </dgm:pt>
    <dgm:pt modelId="{EB7D39A2-D94A-45DA-AB21-D6C615665082}" type="parTrans" cxnId="{3DA61E72-A691-4E17-B078-F3D272D3424A}">
      <dgm:prSet/>
      <dgm:spPr/>
      <dgm:t>
        <a:bodyPr/>
        <a:lstStyle/>
        <a:p>
          <a:endParaRPr lang="en-GB"/>
        </a:p>
      </dgm:t>
    </dgm:pt>
    <dgm:pt modelId="{C8243EEA-636F-40D1-8B11-9CE4A37C2F96}" type="sibTrans" cxnId="{3DA61E72-A691-4E17-B078-F3D272D3424A}">
      <dgm:prSet/>
      <dgm:spPr>
        <a:solidFill>
          <a:srgbClr val="FFFF00"/>
        </a:solidFill>
      </dgm:spPr>
      <dgm:t>
        <a:bodyPr/>
        <a:lstStyle/>
        <a:p>
          <a:endParaRPr lang="en-GB"/>
        </a:p>
      </dgm:t>
    </dgm:pt>
    <dgm:pt modelId="{C5AE75C6-FCE8-46A4-B6DC-B75F35912072}">
      <dgm:prSet phldrT="[Text]" custT="1"/>
      <dgm:spPr/>
      <dgm:t>
        <a:bodyPr/>
        <a:lstStyle/>
        <a:p>
          <a:pPr algn="l"/>
          <a:r>
            <a:rPr lang="en-GB" sz="1600" dirty="0" err="1">
              <a:latin typeface="Comic Sans MS" panose="030F0702030302020204" pitchFamily="66" charset="0"/>
            </a:rPr>
            <a:t>Aut</a:t>
          </a:r>
          <a:r>
            <a:rPr lang="en-GB" sz="1600" dirty="0">
              <a:latin typeface="Comic Sans MS" panose="030F0702030302020204" pitchFamily="66" charset="0"/>
            </a:rPr>
            <a:t> 2</a:t>
          </a:r>
        </a:p>
        <a:p>
          <a:pPr algn="l"/>
          <a:r>
            <a:rPr lang="en-GB" sz="1600" dirty="0">
              <a:latin typeface="Comic Sans MS" panose="030F0702030302020204" pitchFamily="66" charset="0"/>
            </a:rPr>
            <a:t>Why is giving important to Christians? 5</a:t>
          </a:r>
          <a:endParaRPr lang="en-GB" sz="1600" baseline="0" dirty="0">
            <a:latin typeface="Comic Sans MS" panose="030F0702030302020204" pitchFamily="66" charset="0"/>
          </a:endParaRPr>
        </a:p>
      </dgm:t>
    </dgm:pt>
    <dgm:pt modelId="{BDA62F33-E24D-4580-957F-35A8DB7AAE88}" type="parTrans" cxnId="{F00FB9C6-CDB3-4F3D-B259-57E93455E77B}">
      <dgm:prSet/>
      <dgm:spPr/>
      <dgm:t>
        <a:bodyPr/>
        <a:lstStyle/>
        <a:p>
          <a:endParaRPr lang="en-GB"/>
        </a:p>
      </dgm:t>
    </dgm:pt>
    <dgm:pt modelId="{8FB86423-FBF6-4AC8-B7CF-B29BB5273B54}" type="sibTrans" cxnId="{F00FB9C6-CDB3-4F3D-B259-57E93455E77B}">
      <dgm:prSet/>
      <dgm:spPr/>
      <dgm:t>
        <a:bodyPr/>
        <a:lstStyle/>
        <a:p>
          <a:endParaRPr lang="en-GB"/>
        </a:p>
      </dgm:t>
    </dgm:pt>
    <dgm:pt modelId="{232F3960-B506-4CDA-BB86-CD9B83D45F73}">
      <dgm:prSet phldrT="[Text]"/>
      <dgm:spPr>
        <a:solidFill>
          <a:srgbClr val="0000FF"/>
        </a:solidFill>
      </dgm:spPr>
      <dgm:t>
        <a:bodyPr/>
        <a:lstStyle/>
        <a:p>
          <a:pPr algn="l"/>
          <a:r>
            <a:rPr lang="en-GB" dirty="0" err="1">
              <a:latin typeface="Comic Sans MS" panose="030F0702030302020204" pitchFamily="66" charset="0"/>
            </a:rPr>
            <a:t>Spr</a:t>
          </a:r>
          <a:r>
            <a:rPr lang="en-GB" dirty="0">
              <a:latin typeface="Comic Sans MS" panose="030F0702030302020204" pitchFamily="66" charset="0"/>
            </a:rPr>
            <a:t> 1  What is the Torah and why is it important to Jewish families? 1</a:t>
          </a:r>
          <a:endParaRPr lang="en-GB" baseline="0" dirty="0">
            <a:latin typeface="Comic Sans MS" panose="030F0702030302020204" pitchFamily="66" charset="0"/>
          </a:endParaRPr>
        </a:p>
      </dgm:t>
    </dgm:pt>
    <dgm:pt modelId="{AF938098-F125-4658-AD8D-6E9242754F54}" type="parTrans" cxnId="{95FE88A3-22DE-4BF8-896E-44C257C8177D}">
      <dgm:prSet/>
      <dgm:spPr/>
      <dgm:t>
        <a:bodyPr/>
        <a:lstStyle/>
        <a:p>
          <a:endParaRPr lang="en-GB"/>
        </a:p>
      </dgm:t>
    </dgm:pt>
    <dgm:pt modelId="{E100BC4A-D061-4938-AA45-5EF49E6F9363}" type="sibTrans" cxnId="{95FE88A3-22DE-4BF8-896E-44C257C8177D}">
      <dgm:prSet/>
      <dgm:spPr/>
      <dgm:t>
        <a:bodyPr/>
        <a:lstStyle/>
        <a:p>
          <a:endParaRPr lang="en-GB"/>
        </a:p>
      </dgm:t>
    </dgm:pt>
    <dgm:pt modelId="{1AEAFE88-2E52-452E-A5CF-C33E7A420C27}">
      <dgm:prSet phldrT="[Text]"/>
      <dgm:spPr>
        <a:solidFill>
          <a:srgbClr val="92D050"/>
        </a:solidFill>
      </dgm:spPr>
      <dgm:t>
        <a:bodyPr/>
        <a:lstStyle/>
        <a:p>
          <a:r>
            <a:rPr lang="en-GB" dirty="0">
              <a:latin typeface="Comic Sans MS" panose="030F0702030302020204" pitchFamily="66" charset="0"/>
            </a:rPr>
            <a:t>Sum 2 </a:t>
          </a:r>
        </a:p>
        <a:p>
          <a:r>
            <a:rPr lang="en-GB" dirty="0">
              <a:latin typeface="Comic Sans MS" panose="030F0702030302020204" pitchFamily="66" charset="0"/>
            </a:rPr>
            <a:t>Is prayer important to everyone?  2</a:t>
          </a:r>
          <a:endParaRPr lang="en-GB" baseline="0" dirty="0">
            <a:latin typeface="Comic Sans MS" panose="030F0702030302020204" pitchFamily="66" charset="0"/>
          </a:endParaRPr>
        </a:p>
      </dgm:t>
    </dgm:pt>
    <dgm:pt modelId="{B736512F-8F6E-46D5-B646-57E31B6E0CD1}" type="parTrans" cxnId="{305A1AFB-AA4A-42C7-B877-C820CAD21F63}">
      <dgm:prSet/>
      <dgm:spPr/>
      <dgm:t>
        <a:bodyPr/>
        <a:lstStyle/>
        <a:p>
          <a:endParaRPr lang="en-GB"/>
        </a:p>
      </dgm:t>
    </dgm:pt>
    <dgm:pt modelId="{D0C794D4-CF0B-48B4-ABEE-301F371DB3BA}" type="sibTrans" cxnId="{305A1AFB-AA4A-42C7-B877-C820CAD21F63}">
      <dgm:prSet/>
      <dgm:spPr/>
      <dgm:t>
        <a:bodyPr/>
        <a:lstStyle/>
        <a:p>
          <a:endParaRPr lang="en-GB"/>
        </a:p>
      </dgm:t>
    </dgm:pt>
    <dgm:pt modelId="{723C7F3A-A616-45AA-B33A-0D542D4636DD}">
      <dgm:prSet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pPr algn="l"/>
          <a:r>
            <a:rPr lang="en-GB" sz="1600" dirty="0" err="1">
              <a:latin typeface="Comic Sans MS" panose="030F0702030302020204" pitchFamily="66" charset="0"/>
            </a:rPr>
            <a:t>Spr</a:t>
          </a:r>
          <a:r>
            <a:rPr lang="en-GB" sz="1600" dirty="0">
              <a:latin typeface="Comic Sans MS" panose="030F0702030302020204" pitchFamily="66" charset="0"/>
            </a:rPr>
            <a:t> 2  Why do Christian’s call </a:t>
          </a:r>
        </a:p>
        <a:p>
          <a:pPr algn="l"/>
          <a:r>
            <a:rPr lang="en-GB" sz="1600" dirty="0">
              <a:latin typeface="Comic Sans MS" panose="030F0702030302020204" pitchFamily="66" charset="0"/>
            </a:rPr>
            <a:t>Jesus "Saviour"?</a:t>
          </a:r>
          <a:endParaRPr lang="en-GB" sz="1600" baseline="0" dirty="0">
            <a:latin typeface="Comic Sans MS" panose="030F0702030302020204" pitchFamily="66" charset="0"/>
          </a:endParaRPr>
        </a:p>
      </dgm:t>
    </dgm:pt>
    <dgm:pt modelId="{C417E919-C21C-4C40-A273-7EDA0F68E5CB}" type="sibTrans" cxnId="{D80CA366-4CA4-400C-A7EB-D75A0F3D6838}">
      <dgm:prSet/>
      <dgm:spPr/>
      <dgm:t>
        <a:bodyPr/>
        <a:lstStyle/>
        <a:p>
          <a:endParaRPr lang="en-GB"/>
        </a:p>
      </dgm:t>
    </dgm:pt>
    <dgm:pt modelId="{6FEFC417-1889-4367-857F-C978F87E103E}" type="parTrans" cxnId="{D80CA366-4CA4-400C-A7EB-D75A0F3D6838}">
      <dgm:prSet/>
      <dgm:spPr/>
      <dgm:t>
        <a:bodyPr/>
        <a:lstStyle/>
        <a:p>
          <a:endParaRPr lang="en-GB"/>
        </a:p>
      </dgm:t>
    </dgm:pt>
    <dgm:pt modelId="{39748540-A89F-4F98-9206-718D17C311AA}">
      <dgm:prSet custT="1"/>
      <dgm:spPr>
        <a:solidFill>
          <a:srgbClr val="0000FF"/>
        </a:solidFill>
      </dgm:spPr>
      <dgm:t>
        <a:bodyPr/>
        <a:lstStyle/>
        <a:p>
          <a:r>
            <a:rPr lang="en-GB" sz="1600" dirty="0">
              <a:latin typeface="Comic Sans MS" panose="030F0702030302020204" pitchFamily="66" charset="0"/>
            </a:rPr>
            <a:t>Sum 1</a:t>
          </a:r>
        </a:p>
        <a:p>
          <a:r>
            <a:rPr lang="en-GB" sz="1600" dirty="0">
              <a:latin typeface="Comic Sans MS" panose="030F0702030302020204" pitchFamily="66" charset="0"/>
            </a:rPr>
            <a:t>Why do Jewish families celebrate the gift of Shabbat? 2</a:t>
          </a:r>
        </a:p>
      </dgm:t>
    </dgm:pt>
    <dgm:pt modelId="{BD373428-C35A-4DF6-BCE2-D2C588A1D331}" type="parTrans" cxnId="{32D871C3-F09C-426B-A808-CD28D943A2B4}">
      <dgm:prSet/>
      <dgm:spPr/>
      <dgm:t>
        <a:bodyPr/>
        <a:lstStyle/>
        <a:p>
          <a:endParaRPr lang="en-GB"/>
        </a:p>
      </dgm:t>
    </dgm:pt>
    <dgm:pt modelId="{139BF657-095F-47B3-947D-A22D162423B5}" type="sibTrans" cxnId="{32D871C3-F09C-426B-A808-CD28D943A2B4}">
      <dgm:prSet/>
      <dgm:spPr/>
      <dgm:t>
        <a:bodyPr/>
        <a:lstStyle/>
        <a:p>
          <a:endParaRPr lang="en-GB"/>
        </a:p>
      </dgm:t>
    </dgm:pt>
    <dgm:pt modelId="{01570E41-268D-48B5-9789-8C95AF951B82}" type="pres">
      <dgm:prSet presAssocID="{46E44E20-8E89-47D5-BDD6-16375B4C93AF}" presName="Name0" presStyleCnt="0">
        <dgm:presLayoutVars>
          <dgm:dir/>
          <dgm:resizeHandles val="exact"/>
        </dgm:presLayoutVars>
      </dgm:prSet>
      <dgm:spPr/>
    </dgm:pt>
    <dgm:pt modelId="{7132867A-6732-4325-827B-C42DA6516E9E}" type="pres">
      <dgm:prSet presAssocID="{46E44E20-8E89-47D5-BDD6-16375B4C93AF}" presName="cycle" presStyleCnt="0"/>
      <dgm:spPr/>
    </dgm:pt>
    <dgm:pt modelId="{0B81F763-3185-4241-9560-2BA2469B6112}" type="pres">
      <dgm:prSet presAssocID="{78250B63-6059-4154-B7BF-35B72604BC56}" presName="nodeFirstNode" presStyleLbl="node1" presStyleIdx="0" presStyleCnt="6">
        <dgm:presLayoutVars>
          <dgm:bulletEnabled val="1"/>
        </dgm:presLayoutVars>
      </dgm:prSet>
      <dgm:spPr/>
    </dgm:pt>
    <dgm:pt modelId="{1A7DC5F1-3DC4-4D69-910D-C5F397124541}" type="pres">
      <dgm:prSet presAssocID="{C8243EEA-636F-40D1-8B11-9CE4A37C2F96}" presName="sibTransFirstNode" presStyleLbl="bgShp" presStyleIdx="0" presStyleCnt="1"/>
      <dgm:spPr/>
    </dgm:pt>
    <dgm:pt modelId="{FD5EC08F-DE7B-4BB6-959E-1B8055F25456}" type="pres">
      <dgm:prSet presAssocID="{C5AE75C6-FCE8-46A4-B6DC-B75F35912072}" presName="nodeFollowingNodes" presStyleLbl="node1" presStyleIdx="1" presStyleCnt="6">
        <dgm:presLayoutVars>
          <dgm:bulletEnabled val="1"/>
        </dgm:presLayoutVars>
      </dgm:prSet>
      <dgm:spPr/>
    </dgm:pt>
    <dgm:pt modelId="{572FA487-1802-4A52-AEDF-D5032B84D6BC}" type="pres">
      <dgm:prSet presAssocID="{232F3960-B506-4CDA-BB86-CD9B83D45F73}" presName="nodeFollowingNodes" presStyleLbl="node1" presStyleIdx="2" presStyleCnt="6" custScaleX="99806" custScaleY="110100" custRadScaleRad="117465" custRadScaleInc="-25137">
        <dgm:presLayoutVars>
          <dgm:bulletEnabled val="1"/>
        </dgm:presLayoutVars>
      </dgm:prSet>
      <dgm:spPr/>
    </dgm:pt>
    <dgm:pt modelId="{07E98710-37C2-4346-AD6E-9C3554B035D8}" type="pres">
      <dgm:prSet presAssocID="{723C7F3A-A616-45AA-B33A-0D542D4636DD}" presName="nodeFollowingNodes" presStyleLbl="node1" presStyleIdx="3" presStyleCnt="6" custScaleX="93350" custScaleY="117939" custRadScaleRad="94193" custRadScaleInc="1284">
        <dgm:presLayoutVars>
          <dgm:bulletEnabled val="1"/>
        </dgm:presLayoutVars>
      </dgm:prSet>
      <dgm:spPr/>
    </dgm:pt>
    <dgm:pt modelId="{86D04BBB-C903-47BA-8CF5-A5CD434CF0DC}" type="pres">
      <dgm:prSet presAssocID="{39748540-A89F-4F98-9206-718D17C311AA}" presName="nodeFollowingNodes" presStyleLbl="node1" presStyleIdx="4" presStyleCnt="6" custRadScaleRad="111374" custRadScaleInc="27604">
        <dgm:presLayoutVars>
          <dgm:bulletEnabled val="1"/>
        </dgm:presLayoutVars>
      </dgm:prSet>
      <dgm:spPr/>
    </dgm:pt>
    <dgm:pt modelId="{D4E354B0-C6E9-402F-9BB5-C88CE84DF962}" type="pres">
      <dgm:prSet presAssocID="{1AEAFE88-2E52-452E-A5CF-C33E7A420C27}" presName="nodeFollowingNodes" presStyleLbl="node1" presStyleIdx="5" presStyleCnt="6" custRadScaleRad="112573" custRadScaleInc="-7324">
        <dgm:presLayoutVars>
          <dgm:bulletEnabled val="1"/>
        </dgm:presLayoutVars>
      </dgm:prSet>
      <dgm:spPr/>
    </dgm:pt>
  </dgm:ptLst>
  <dgm:cxnLst>
    <dgm:cxn modelId="{36CD0B0E-86B6-48FE-809F-6FB494D93701}" type="presOf" srcId="{39748540-A89F-4F98-9206-718D17C311AA}" destId="{86D04BBB-C903-47BA-8CF5-A5CD434CF0DC}" srcOrd="0" destOrd="0" presId="urn:microsoft.com/office/officeart/2005/8/layout/cycle3"/>
    <dgm:cxn modelId="{84A95043-E9F8-45A9-883D-DBE41C9CBC0C}" type="presOf" srcId="{C5AE75C6-FCE8-46A4-B6DC-B75F35912072}" destId="{FD5EC08F-DE7B-4BB6-959E-1B8055F25456}" srcOrd="0" destOrd="0" presId="urn:microsoft.com/office/officeart/2005/8/layout/cycle3"/>
    <dgm:cxn modelId="{D80CA366-4CA4-400C-A7EB-D75A0F3D6838}" srcId="{46E44E20-8E89-47D5-BDD6-16375B4C93AF}" destId="{723C7F3A-A616-45AA-B33A-0D542D4636DD}" srcOrd="3" destOrd="0" parTransId="{6FEFC417-1889-4367-857F-C978F87E103E}" sibTransId="{C417E919-C21C-4C40-A273-7EDA0F68E5CB}"/>
    <dgm:cxn modelId="{9EC08C69-CD43-4539-B351-96FA6C9EAFB4}" type="presOf" srcId="{46E44E20-8E89-47D5-BDD6-16375B4C93AF}" destId="{01570E41-268D-48B5-9789-8C95AF951B82}" srcOrd="0" destOrd="0" presId="urn:microsoft.com/office/officeart/2005/8/layout/cycle3"/>
    <dgm:cxn modelId="{3DA61E72-A691-4E17-B078-F3D272D3424A}" srcId="{46E44E20-8E89-47D5-BDD6-16375B4C93AF}" destId="{78250B63-6059-4154-B7BF-35B72604BC56}" srcOrd="0" destOrd="0" parTransId="{EB7D39A2-D94A-45DA-AB21-D6C615665082}" sibTransId="{C8243EEA-636F-40D1-8B11-9CE4A37C2F96}"/>
    <dgm:cxn modelId="{2E9EFE7D-9F4C-4C4E-A8CB-3DC74B977A20}" type="presOf" srcId="{723C7F3A-A616-45AA-B33A-0D542D4636DD}" destId="{07E98710-37C2-4346-AD6E-9C3554B035D8}" srcOrd="0" destOrd="0" presId="urn:microsoft.com/office/officeart/2005/8/layout/cycle3"/>
    <dgm:cxn modelId="{95FE88A3-22DE-4BF8-896E-44C257C8177D}" srcId="{46E44E20-8E89-47D5-BDD6-16375B4C93AF}" destId="{232F3960-B506-4CDA-BB86-CD9B83D45F73}" srcOrd="2" destOrd="0" parTransId="{AF938098-F125-4658-AD8D-6E9242754F54}" sibTransId="{E100BC4A-D061-4938-AA45-5EF49E6F9363}"/>
    <dgm:cxn modelId="{628BCBBF-3B14-46D7-A645-614BF04B9E93}" type="presOf" srcId="{C8243EEA-636F-40D1-8B11-9CE4A37C2F96}" destId="{1A7DC5F1-3DC4-4D69-910D-C5F397124541}" srcOrd="0" destOrd="0" presId="urn:microsoft.com/office/officeart/2005/8/layout/cycle3"/>
    <dgm:cxn modelId="{32D871C3-F09C-426B-A808-CD28D943A2B4}" srcId="{46E44E20-8E89-47D5-BDD6-16375B4C93AF}" destId="{39748540-A89F-4F98-9206-718D17C311AA}" srcOrd="4" destOrd="0" parTransId="{BD373428-C35A-4DF6-BCE2-D2C588A1D331}" sibTransId="{139BF657-095F-47B3-947D-A22D162423B5}"/>
    <dgm:cxn modelId="{FEA6BFC3-581B-4078-919B-758B44989B55}" type="presOf" srcId="{1AEAFE88-2E52-452E-A5CF-C33E7A420C27}" destId="{D4E354B0-C6E9-402F-9BB5-C88CE84DF962}" srcOrd="0" destOrd="0" presId="urn:microsoft.com/office/officeart/2005/8/layout/cycle3"/>
    <dgm:cxn modelId="{F00FB9C6-CDB3-4F3D-B259-57E93455E77B}" srcId="{46E44E20-8E89-47D5-BDD6-16375B4C93AF}" destId="{C5AE75C6-FCE8-46A4-B6DC-B75F35912072}" srcOrd="1" destOrd="0" parTransId="{BDA62F33-E24D-4580-957F-35A8DB7AAE88}" sibTransId="{8FB86423-FBF6-4AC8-B7CF-B29BB5273B54}"/>
    <dgm:cxn modelId="{B7B6F9DB-BCF8-4D6B-B300-E5AF56F52D58}" type="presOf" srcId="{232F3960-B506-4CDA-BB86-CD9B83D45F73}" destId="{572FA487-1802-4A52-AEDF-D5032B84D6BC}" srcOrd="0" destOrd="0" presId="urn:microsoft.com/office/officeart/2005/8/layout/cycle3"/>
    <dgm:cxn modelId="{272AA0F9-49E0-48F6-8F38-30EF23EA24C7}" type="presOf" srcId="{78250B63-6059-4154-B7BF-35B72604BC56}" destId="{0B81F763-3185-4241-9560-2BA2469B6112}" srcOrd="0" destOrd="0" presId="urn:microsoft.com/office/officeart/2005/8/layout/cycle3"/>
    <dgm:cxn modelId="{305A1AFB-AA4A-42C7-B877-C820CAD21F63}" srcId="{46E44E20-8E89-47D5-BDD6-16375B4C93AF}" destId="{1AEAFE88-2E52-452E-A5CF-C33E7A420C27}" srcOrd="5" destOrd="0" parTransId="{B736512F-8F6E-46D5-B646-57E31B6E0CD1}" sibTransId="{D0C794D4-CF0B-48B4-ABEE-301F371DB3BA}"/>
    <dgm:cxn modelId="{502745FF-029A-4CCE-84DD-ED95A0AC5912}" type="presParOf" srcId="{01570E41-268D-48B5-9789-8C95AF951B82}" destId="{7132867A-6732-4325-827B-C42DA6516E9E}" srcOrd="0" destOrd="0" presId="urn:microsoft.com/office/officeart/2005/8/layout/cycle3"/>
    <dgm:cxn modelId="{55F7D963-AD90-4D91-9ACA-D00AC111293B}" type="presParOf" srcId="{7132867A-6732-4325-827B-C42DA6516E9E}" destId="{0B81F763-3185-4241-9560-2BA2469B6112}" srcOrd="0" destOrd="0" presId="urn:microsoft.com/office/officeart/2005/8/layout/cycle3"/>
    <dgm:cxn modelId="{ECE88026-7FC5-4618-BE1E-D26A8FD545AA}" type="presParOf" srcId="{7132867A-6732-4325-827B-C42DA6516E9E}" destId="{1A7DC5F1-3DC4-4D69-910D-C5F397124541}" srcOrd="1" destOrd="0" presId="urn:microsoft.com/office/officeart/2005/8/layout/cycle3"/>
    <dgm:cxn modelId="{4536AE98-5F3A-42D2-8777-D5CACE825785}" type="presParOf" srcId="{7132867A-6732-4325-827B-C42DA6516E9E}" destId="{FD5EC08F-DE7B-4BB6-959E-1B8055F25456}" srcOrd="2" destOrd="0" presId="urn:microsoft.com/office/officeart/2005/8/layout/cycle3"/>
    <dgm:cxn modelId="{B7A4F7F3-8C90-4293-B04A-4001F2171AE7}" type="presParOf" srcId="{7132867A-6732-4325-827B-C42DA6516E9E}" destId="{572FA487-1802-4A52-AEDF-D5032B84D6BC}" srcOrd="3" destOrd="0" presId="urn:microsoft.com/office/officeart/2005/8/layout/cycle3"/>
    <dgm:cxn modelId="{3B68379E-0B33-4A05-A4F0-4759E5236A52}" type="presParOf" srcId="{7132867A-6732-4325-827B-C42DA6516E9E}" destId="{07E98710-37C2-4346-AD6E-9C3554B035D8}" srcOrd="4" destOrd="0" presId="urn:microsoft.com/office/officeart/2005/8/layout/cycle3"/>
    <dgm:cxn modelId="{27F2931E-874B-432D-9F0A-96B33E85DEFA}" type="presParOf" srcId="{7132867A-6732-4325-827B-C42DA6516E9E}" destId="{86D04BBB-C903-47BA-8CF5-A5CD434CF0DC}" srcOrd="5" destOrd="0" presId="urn:microsoft.com/office/officeart/2005/8/layout/cycle3"/>
    <dgm:cxn modelId="{2DC7B0E7-3946-4CC8-A126-2CC4B8D4530F}" type="presParOf" srcId="{7132867A-6732-4325-827B-C42DA6516E9E}" destId="{D4E354B0-C6E9-402F-9BB5-C88CE84DF962}" srcOrd="6" destOrd="0" presId="urn:microsoft.com/office/officeart/2005/8/layout/cycle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6E44E20-8E89-47D5-BDD6-16375B4C93AF}" type="doc">
      <dgm:prSet loTypeId="urn:microsoft.com/office/officeart/2005/8/layout/cycle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8250B63-6059-4154-B7BF-35B72604BC56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en-GB" sz="1800" dirty="0" err="1">
              <a:solidFill>
                <a:schemeClr val="tx1"/>
              </a:solidFill>
              <a:latin typeface="Comic Sans MS" panose="030F0702030302020204" pitchFamily="66" charset="0"/>
            </a:rPr>
            <a:t>Aut</a:t>
          </a:r>
          <a:r>
            <a:rPr lang="en-GB" sz="1800" dirty="0">
              <a:solidFill>
                <a:schemeClr val="tx1"/>
              </a:solidFill>
              <a:latin typeface="Comic Sans MS" panose="030F0702030302020204" pitchFamily="66" charset="0"/>
            </a:rPr>
            <a:t> 1 What do Sikhs value? 1</a:t>
          </a:r>
          <a:endParaRPr lang="en-GB" sz="1800" baseline="0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EB7D39A2-D94A-45DA-AB21-D6C615665082}" type="parTrans" cxnId="{3DA61E72-A691-4E17-B078-F3D272D3424A}">
      <dgm:prSet/>
      <dgm:spPr/>
      <dgm:t>
        <a:bodyPr/>
        <a:lstStyle/>
        <a:p>
          <a:endParaRPr lang="en-GB"/>
        </a:p>
      </dgm:t>
    </dgm:pt>
    <dgm:pt modelId="{C8243EEA-636F-40D1-8B11-9CE4A37C2F96}" type="sibTrans" cxnId="{3DA61E72-A691-4E17-B078-F3D272D3424A}">
      <dgm:prSet/>
      <dgm:spPr>
        <a:solidFill>
          <a:srgbClr val="33CC33"/>
        </a:solidFill>
      </dgm:spPr>
      <dgm:t>
        <a:bodyPr/>
        <a:lstStyle/>
        <a:p>
          <a:endParaRPr lang="en-GB"/>
        </a:p>
      </dgm:t>
    </dgm:pt>
    <dgm:pt modelId="{C5AE75C6-FCE8-46A4-B6DC-B75F35912072}">
      <dgm:prSet phldrT="[Text]" custT="1"/>
      <dgm:spPr/>
      <dgm:t>
        <a:bodyPr/>
        <a:lstStyle/>
        <a:p>
          <a:pPr algn="l"/>
          <a:r>
            <a:rPr lang="en-GB" sz="1400" dirty="0" err="1">
              <a:latin typeface="Comic Sans MS" panose="030F0702030302020204" pitchFamily="66" charset="0"/>
            </a:rPr>
            <a:t>Aut</a:t>
          </a:r>
          <a:r>
            <a:rPr lang="en-GB" sz="1400" dirty="0">
              <a:latin typeface="Comic Sans MS" panose="030F0702030302020204" pitchFamily="66" charset="0"/>
            </a:rPr>
            <a:t> 2  How can artists help us to understand what Christians believe and do? 7</a:t>
          </a:r>
          <a:endParaRPr lang="en-GB" sz="1400" baseline="0" dirty="0">
            <a:latin typeface="Comic Sans MS" panose="030F0702030302020204" pitchFamily="66" charset="0"/>
          </a:endParaRPr>
        </a:p>
      </dgm:t>
    </dgm:pt>
    <dgm:pt modelId="{BDA62F33-E24D-4580-957F-35A8DB7AAE88}" type="parTrans" cxnId="{F00FB9C6-CDB3-4F3D-B259-57E93455E77B}">
      <dgm:prSet/>
      <dgm:spPr/>
      <dgm:t>
        <a:bodyPr/>
        <a:lstStyle/>
        <a:p>
          <a:endParaRPr lang="en-GB"/>
        </a:p>
      </dgm:t>
    </dgm:pt>
    <dgm:pt modelId="{8FB86423-FBF6-4AC8-B7CF-B29BB5273B54}" type="sibTrans" cxnId="{F00FB9C6-CDB3-4F3D-B259-57E93455E77B}">
      <dgm:prSet/>
      <dgm:spPr/>
      <dgm:t>
        <a:bodyPr/>
        <a:lstStyle/>
        <a:p>
          <a:endParaRPr lang="en-GB"/>
        </a:p>
      </dgm:t>
    </dgm:pt>
    <dgm:pt modelId="{232F3960-B506-4CDA-BB86-CD9B83D45F73}">
      <dgm:prSet phldrT="[Text]" custT="1"/>
      <dgm:spPr>
        <a:solidFill>
          <a:schemeClr val="bg1">
            <a:lumMod val="75000"/>
          </a:schemeClr>
        </a:solidFill>
      </dgm:spPr>
      <dgm:t>
        <a:bodyPr/>
        <a:lstStyle/>
        <a:p>
          <a:pPr algn="l"/>
          <a:r>
            <a:rPr lang="en-GB" sz="1400" dirty="0" err="1">
              <a:solidFill>
                <a:schemeClr val="tx1"/>
              </a:solidFill>
              <a:latin typeface="Comic Sans MS" panose="030F0702030302020204" pitchFamily="66" charset="0"/>
            </a:rPr>
            <a:t>Spr</a:t>
          </a:r>
          <a:r>
            <a:rPr lang="en-GB" sz="1400" dirty="0">
              <a:solidFill>
                <a:schemeClr val="tx1"/>
              </a:solidFill>
              <a:latin typeface="Comic Sans MS" panose="030F0702030302020204" pitchFamily="66" charset="0"/>
            </a:rPr>
            <a:t> 1 How do non-religious people celebrate new life? 1</a:t>
          </a:r>
          <a:endParaRPr lang="en-GB" sz="1400" baseline="0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AF938098-F125-4658-AD8D-6E9242754F54}" type="parTrans" cxnId="{95FE88A3-22DE-4BF8-896E-44C257C8177D}">
      <dgm:prSet/>
      <dgm:spPr/>
      <dgm:t>
        <a:bodyPr/>
        <a:lstStyle/>
        <a:p>
          <a:endParaRPr lang="en-GB"/>
        </a:p>
      </dgm:t>
    </dgm:pt>
    <dgm:pt modelId="{E100BC4A-D061-4938-AA45-5EF49E6F9363}" type="sibTrans" cxnId="{95FE88A3-22DE-4BF8-896E-44C257C8177D}">
      <dgm:prSet/>
      <dgm:spPr/>
      <dgm:t>
        <a:bodyPr/>
        <a:lstStyle/>
        <a:p>
          <a:endParaRPr lang="en-GB"/>
        </a:p>
      </dgm:t>
    </dgm:pt>
    <dgm:pt modelId="{1AEAFE88-2E52-452E-A5CF-C33E7A420C27}">
      <dgm:prSet phldrT="[Text]"/>
      <dgm:spPr>
        <a:solidFill>
          <a:srgbClr val="92D050"/>
        </a:solidFill>
      </dgm:spPr>
      <dgm:t>
        <a:bodyPr/>
        <a:lstStyle/>
        <a:p>
          <a:r>
            <a:rPr lang="en-GB" dirty="0">
              <a:solidFill>
                <a:schemeClr val="tx1"/>
              </a:solidFill>
              <a:latin typeface="Comic Sans MS" panose="030F0702030302020204" pitchFamily="66" charset="0"/>
            </a:rPr>
            <a:t>Sum 2 </a:t>
          </a:r>
        </a:p>
        <a:p>
          <a:r>
            <a:rPr lang="en-GB" dirty="0">
              <a:solidFill>
                <a:schemeClr val="tx1"/>
              </a:solidFill>
              <a:latin typeface="Comic Sans MS" panose="030F0702030302020204" pitchFamily="66" charset="0"/>
            </a:rPr>
            <a:t>What is the ‘Golden Rule’ and why do so many people live by it?3</a:t>
          </a:r>
          <a:endParaRPr lang="en-GB" baseline="0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B736512F-8F6E-46D5-B646-57E31B6E0CD1}" type="parTrans" cxnId="{305A1AFB-AA4A-42C7-B877-C820CAD21F63}">
      <dgm:prSet/>
      <dgm:spPr/>
      <dgm:t>
        <a:bodyPr/>
        <a:lstStyle/>
        <a:p>
          <a:endParaRPr lang="en-GB"/>
        </a:p>
      </dgm:t>
    </dgm:pt>
    <dgm:pt modelId="{D0C794D4-CF0B-48B4-ABEE-301F371DB3BA}" type="sibTrans" cxnId="{305A1AFB-AA4A-42C7-B877-C820CAD21F63}">
      <dgm:prSet/>
      <dgm:spPr/>
      <dgm:t>
        <a:bodyPr/>
        <a:lstStyle/>
        <a:p>
          <a:endParaRPr lang="en-GB"/>
        </a:p>
      </dgm:t>
    </dgm:pt>
    <dgm:pt modelId="{723C7F3A-A616-45AA-B33A-0D542D4636DD}">
      <dgm:prSet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pPr algn="l"/>
          <a:r>
            <a:rPr lang="en-GB" sz="1400" dirty="0" err="1">
              <a:latin typeface="Comic Sans MS" panose="030F0702030302020204" pitchFamily="66" charset="0"/>
            </a:rPr>
            <a:t>Spr</a:t>
          </a:r>
          <a:r>
            <a:rPr lang="en-GB" sz="1400" dirty="0">
              <a:latin typeface="Comic Sans MS" panose="030F0702030302020204" pitchFamily="66" charset="0"/>
            </a:rPr>
            <a:t> 2  What’s the Bible’s ‘big story’ – and why is it like treasure for Christians? 8</a:t>
          </a:r>
          <a:endParaRPr lang="en-GB" sz="1400" baseline="0" dirty="0">
            <a:latin typeface="Comic Sans MS" panose="030F0702030302020204" pitchFamily="66" charset="0"/>
          </a:endParaRPr>
        </a:p>
      </dgm:t>
    </dgm:pt>
    <dgm:pt modelId="{C417E919-C21C-4C40-A273-7EDA0F68E5CB}" type="sibTrans" cxnId="{D80CA366-4CA4-400C-A7EB-D75A0F3D6838}">
      <dgm:prSet/>
      <dgm:spPr/>
      <dgm:t>
        <a:bodyPr/>
        <a:lstStyle/>
        <a:p>
          <a:endParaRPr lang="en-GB"/>
        </a:p>
      </dgm:t>
    </dgm:pt>
    <dgm:pt modelId="{6FEFC417-1889-4367-857F-C978F87E103E}" type="parTrans" cxnId="{D80CA366-4CA4-400C-A7EB-D75A0F3D6838}">
      <dgm:prSet/>
      <dgm:spPr/>
      <dgm:t>
        <a:bodyPr/>
        <a:lstStyle/>
        <a:p>
          <a:endParaRPr lang="en-GB"/>
        </a:p>
      </dgm:t>
    </dgm:pt>
    <dgm:pt modelId="{39748540-A89F-4F98-9206-718D17C311AA}">
      <dgm:prSet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pPr algn="l"/>
          <a:r>
            <a:rPr lang="en-GB" sz="1600" dirty="0">
              <a:latin typeface="Comic Sans MS" panose="030F0702030302020204" pitchFamily="66" charset="0"/>
            </a:rPr>
            <a:t>Sum 1  How did Jesus’ change lives – and how is it ‘good news? 9</a:t>
          </a:r>
        </a:p>
      </dgm:t>
    </dgm:pt>
    <dgm:pt modelId="{BD373428-C35A-4DF6-BCE2-D2C588A1D331}" type="parTrans" cxnId="{32D871C3-F09C-426B-A808-CD28D943A2B4}">
      <dgm:prSet/>
      <dgm:spPr/>
      <dgm:t>
        <a:bodyPr/>
        <a:lstStyle/>
        <a:p>
          <a:endParaRPr lang="en-GB"/>
        </a:p>
      </dgm:t>
    </dgm:pt>
    <dgm:pt modelId="{139BF657-095F-47B3-947D-A22D162423B5}" type="sibTrans" cxnId="{32D871C3-F09C-426B-A808-CD28D943A2B4}">
      <dgm:prSet/>
      <dgm:spPr/>
      <dgm:t>
        <a:bodyPr/>
        <a:lstStyle/>
        <a:p>
          <a:endParaRPr lang="en-GB"/>
        </a:p>
      </dgm:t>
    </dgm:pt>
    <dgm:pt modelId="{01570E41-268D-48B5-9789-8C95AF951B82}" type="pres">
      <dgm:prSet presAssocID="{46E44E20-8E89-47D5-BDD6-16375B4C93AF}" presName="Name0" presStyleCnt="0">
        <dgm:presLayoutVars>
          <dgm:dir/>
          <dgm:resizeHandles val="exact"/>
        </dgm:presLayoutVars>
      </dgm:prSet>
      <dgm:spPr/>
    </dgm:pt>
    <dgm:pt modelId="{7132867A-6732-4325-827B-C42DA6516E9E}" type="pres">
      <dgm:prSet presAssocID="{46E44E20-8E89-47D5-BDD6-16375B4C93AF}" presName="cycle" presStyleCnt="0"/>
      <dgm:spPr/>
    </dgm:pt>
    <dgm:pt modelId="{0B81F763-3185-4241-9560-2BA2469B6112}" type="pres">
      <dgm:prSet presAssocID="{78250B63-6059-4154-B7BF-35B72604BC56}" presName="nodeFirstNode" presStyleLbl="node1" presStyleIdx="0" presStyleCnt="6">
        <dgm:presLayoutVars>
          <dgm:bulletEnabled val="1"/>
        </dgm:presLayoutVars>
      </dgm:prSet>
      <dgm:spPr/>
    </dgm:pt>
    <dgm:pt modelId="{1A7DC5F1-3DC4-4D69-910D-C5F397124541}" type="pres">
      <dgm:prSet presAssocID="{C8243EEA-636F-40D1-8B11-9CE4A37C2F96}" presName="sibTransFirstNode" presStyleLbl="bgShp" presStyleIdx="0" presStyleCnt="1"/>
      <dgm:spPr/>
    </dgm:pt>
    <dgm:pt modelId="{FD5EC08F-DE7B-4BB6-959E-1B8055F25456}" type="pres">
      <dgm:prSet presAssocID="{C5AE75C6-FCE8-46A4-B6DC-B75F35912072}" presName="nodeFollowingNodes" presStyleLbl="node1" presStyleIdx="1" presStyleCnt="6">
        <dgm:presLayoutVars>
          <dgm:bulletEnabled val="1"/>
        </dgm:presLayoutVars>
      </dgm:prSet>
      <dgm:spPr/>
    </dgm:pt>
    <dgm:pt modelId="{572FA487-1802-4A52-AEDF-D5032B84D6BC}" type="pres">
      <dgm:prSet presAssocID="{232F3960-B506-4CDA-BB86-CD9B83D45F73}" presName="nodeFollowingNodes" presStyleLbl="node1" presStyleIdx="2" presStyleCnt="6" custScaleX="99806" custScaleY="110100" custRadScaleRad="117465" custRadScaleInc="-25137">
        <dgm:presLayoutVars>
          <dgm:bulletEnabled val="1"/>
        </dgm:presLayoutVars>
      </dgm:prSet>
      <dgm:spPr/>
    </dgm:pt>
    <dgm:pt modelId="{07E98710-37C2-4346-AD6E-9C3554B035D8}" type="pres">
      <dgm:prSet presAssocID="{723C7F3A-A616-45AA-B33A-0D542D4636DD}" presName="nodeFollowingNodes" presStyleLbl="node1" presStyleIdx="3" presStyleCnt="6" custScaleX="93350" custScaleY="117939" custRadScaleRad="94193" custRadScaleInc="1284">
        <dgm:presLayoutVars>
          <dgm:bulletEnabled val="1"/>
        </dgm:presLayoutVars>
      </dgm:prSet>
      <dgm:spPr/>
    </dgm:pt>
    <dgm:pt modelId="{86D04BBB-C903-47BA-8CF5-A5CD434CF0DC}" type="pres">
      <dgm:prSet presAssocID="{39748540-A89F-4F98-9206-718D17C311AA}" presName="nodeFollowingNodes" presStyleLbl="node1" presStyleIdx="4" presStyleCnt="6" custRadScaleRad="110912" custRadScaleInc="27473">
        <dgm:presLayoutVars>
          <dgm:bulletEnabled val="1"/>
        </dgm:presLayoutVars>
      </dgm:prSet>
      <dgm:spPr/>
    </dgm:pt>
    <dgm:pt modelId="{D4E354B0-C6E9-402F-9BB5-C88CE84DF962}" type="pres">
      <dgm:prSet presAssocID="{1AEAFE88-2E52-452E-A5CF-C33E7A420C27}" presName="nodeFollowingNodes" presStyleLbl="node1" presStyleIdx="5" presStyleCnt="6" custRadScaleRad="112573" custRadScaleInc="-7324">
        <dgm:presLayoutVars>
          <dgm:bulletEnabled val="1"/>
        </dgm:presLayoutVars>
      </dgm:prSet>
      <dgm:spPr/>
    </dgm:pt>
  </dgm:ptLst>
  <dgm:cxnLst>
    <dgm:cxn modelId="{36CD0B0E-86B6-48FE-809F-6FB494D93701}" type="presOf" srcId="{39748540-A89F-4F98-9206-718D17C311AA}" destId="{86D04BBB-C903-47BA-8CF5-A5CD434CF0DC}" srcOrd="0" destOrd="0" presId="urn:microsoft.com/office/officeart/2005/8/layout/cycle3"/>
    <dgm:cxn modelId="{84A95043-E9F8-45A9-883D-DBE41C9CBC0C}" type="presOf" srcId="{C5AE75C6-FCE8-46A4-B6DC-B75F35912072}" destId="{FD5EC08F-DE7B-4BB6-959E-1B8055F25456}" srcOrd="0" destOrd="0" presId="urn:microsoft.com/office/officeart/2005/8/layout/cycle3"/>
    <dgm:cxn modelId="{D80CA366-4CA4-400C-A7EB-D75A0F3D6838}" srcId="{46E44E20-8E89-47D5-BDD6-16375B4C93AF}" destId="{723C7F3A-A616-45AA-B33A-0D542D4636DD}" srcOrd="3" destOrd="0" parTransId="{6FEFC417-1889-4367-857F-C978F87E103E}" sibTransId="{C417E919-C21C-4C40-A273-7EDA0F68E5CB}"/>
    <dgm:cxn modelId="{9EC08C69-CD43-4539-B351-96FA6C9EAFB4}" type="presOf" srcId="{46E44E20-8E89-47D5-BDD6-16375B4C93AF}" destId="{01570E41-268D-48B5-9789-8C95AF951B82}" srcOrd="0" destOrd="0" presId="urn:microsoft.com/office/officeart/2005/8/layout/cycle3"/>
    <dgm:cxn modelId="{3DA61E72-A691-4E17-B078-F3D272D3424A}" srcId="{46E44E20-8E89-47D5-BDD6-16375B4C93AF}" destId="{78250B63-6059-4154-B7BF-35B72604BC56}" srcOrd="0" destOrd="0" parTransId="{EB7D39A2-D94A-45DA-AB21-D6C615665082}" sibTransId="{C8243EEA-636F-40D1-8B11-9CE4A37C2F96}"/>
    <dgm:cxn modelId="{2E9EFE7D-9F4C-4C4E-A8CB-3DC74B977A20}" type="presOf" srcId="{723C7F3A-A616-45AA-B33A-0D542D4636DD}" destId="{07E98710-37C2-4346-AD6E-9C3554B035D8}" srcOrd="0" destOrd="0" presId="urn:microsoft.com/office/officeart/2005/8/layout/cycle3"/>
    <dgm:cxn modelId="{95FE88A3-22DE-4BF8-896E-44C257C8177D}" srcId="{46E44E20-8E89-47D5-BDD6-16375B4C93AF}" destId="{232F3960-B506-4CDA-BB86-CD9B83D45F73}" srcOrd="2" destOrd="0" parTransId="{AF938098-F125-4658-AD8D-6E9242754F54}" sibTransId="{E100BC4A-D061-4938-AA45-5EF49E6F9363}"/>
    <dgm:cxn modelId="{628BCBBF-3B14-46D7-A645-614BF04B9E93}" type="presOf" srcId="{C8243EEA-636F-40D1-8B11-9CE4A37C2F96}" destId="{1A7DC5F1-3DC4-4D69-910D-C5F397124541}" srcOrd="0" destOrd="0" presId="urn:microsoft.com/office/officeart/2005/8/layout/cycle3"/>
    <dgm:cxn modelId="{32D871C3-F09C-426B-A808-CD28D943A2B4}" srcId="{46E44E20-8E89-47D5-BDD6-16375B4C93AF}" destId="{39748540-A89F-4F98-9206-718D17C311AA}" srcOrd="4" destOrd="0" parTransId="{BD373428-C35A-4DF6-BCE2-D2C588A1D331}" sibTransId="{139BF657-095F-47B3-947D-A22D162423B5}"/>
    <dgm:cxn modelId="{FEA6BFC3-581B-4078-919B-758B44989B55}" type="presOf" srcId="{1AEAFE88-2E52-452E-A5CF-C33E7A420C27}" destId="{D4E354B0-C6E9-402F-9BB5-C88CE84DF962}" srcOrd="0" destOrd="0" presId="urn:microsoft.com/office/officeart/2005/8/layout/cycle3"/>
    <dgm:cxn modelId="{F00FB9C6-CDB3-4F3D-B259-57E93455E77B}" srcId="{46E44E20-8E89-47D5-BDD6-16375B4C93AF}" destId="{C5AE75C6-FCE8-46A4-B6DC-B75F35912072}" srcOrd="1" destOrd="0" parTransId="{BDA62F33-E24D-4580-957F-35A8DB7AAE88}" sibTransId="{8FB86423-FBF6-4AC8-B7CF-B29BB5273B54}"/>
    <dgm:cxn modelId="{B7B6F9DB-BCF8-4D6B-B300-E5AF56F52D58}" type="presOf" srcId="{232F3960-B506-4CDA-BB86-CD9B83D45F73}" destId="{572FA487-1802-4A52-AEDF-D5032B84D6BC}" srcOrd="0" destOrd="0" presId="urn:microsoft.com/office/officeart/2005/8/layout/cycle3"/>
    <dgm:cxn modelId="{272AA0F9-49E0-48F6-8F38-30EF23EA24C7}" type="presOf" srcId="{78250B63-6059-4154-B7BF-35B72604BC56}" destId="{0B81F763-3185-4241-9560-2BA2469B6112}" srcOrd="0" destOrd="0" presId="urn:microsoft.com/office/officeart/2005/8/layout/cycle3"/>
    <dgm:cxn modelId="{305A1AFB-AA4A-42C7-B877-C820CAD21F63}" srcId="{46E44E20-8E89-47D5-BDD6-16375B4C93AF}" destId="{1AEAFE88-2E52-452E-A5CF-C33E7A420C27}" srcOrd="5" destOrd="0" parTransId="{B736512F-8F6E-46D5-B646-57E31B6E0CD1}" sibTransId="{D0C794D4-CF0B-48B4-ABEE-301F371DB3BA}"/>
    <dgm:cxn modelId="{502745FF-029A-4CCE-84DD-ED95A0AC5912}" type="presParOf" srcId="{01570E41-268D-48B5-9789-8C95AF951B82}" destId="{7132867A-6732-4325-827B-C42DA6516E9E}" srcOrd="0" destOrd="0" presId="urn:microsoft.com/office/officeart/2005/8/layout/cycle3"/>
    <dgm:cxn modelId="{55F7D963-AD90-4D91-9ACA-D00AC111293B}" type="presParOf" srcId="{7132867A-6732-4325-827B-C42DA6516E9E}" destId="{0B81F763-3185-4241-9560-2BA2469B6112}" srcOrd="0" destOrd="0" presId="urn:microsoft.com/office/officeart/2005/8/layout/cycle3"/>
    <dgm:cxn modelId="{ECE88026-7FC5-4618-BE1E-D26A8FD545AA}" type="presParOf" srcId="{7132867A-6732-4325-827B-C42DA6516E9E}" destId="{1A7DC5F1-3DC4-4D69-910D-C5F397124541}" srcOrd="1" destOrd="0" presId="urn:microsoft.com/office/officeart/2005/8/layout/cycle3"/>
    <dgm:cxn modelId="{4536AE98-5F3A-42D2-8777-D5CACE825785}" type="presParOf" srcId="{7132867A-6732-4325-827B-C42DA6516E9E}" destId="{FD5EC08F-DE7B-4BB6-959E-1B8055F25456}" srcOrd="2" destOrd="0" presId="urn:microsoft.com/office/officeart/2005/8/layout/cycle3"/>
    <dgm:cxn modelId="{B7A4F7F3-8C90-4293-B04A-4001F2171AE7}" type="presParOf" srcId="{7132867A-6732-4325-827B-C42DA6516E9E}" destId="{572FA487-1802-4A52-AEDF-D5032B84D6BC}" srcOrd="3" destOrd="0" presId="urn:microsoft.com/office/officeart/2005/8/layout/cycle3"/>
    <dgm:cxn modelId="{3B68379E-0B33-4A05-A4F0-4759E5236A52}" type="presParOf" srcId="{7132867A-6732-4325-827B-C42DA6516E9E}" destId="{07E98710-37C2-4346-AD6E-9C3554B035D8}" srcOrd="4" destOrd="0" presId="urn:microsoft.com/office/officeart/2005/8/layout/cycle3"/>
    <dgm:cxn modelId="{27F2931E-874B-432D-9F0A-96B33E85DEFA}" type="presParOf" srcId="{7132867A-6732-4325-827B-C42DA6516E9E}" destId="{86D04BBB-C903-47BA-8CF5-A5CD434CF0DC}" srcOrd="5" destOrd="0" presId="urn:microsoft.com/office/officeart/2005/8/layout/cycle3"/>
    <dgm:cxn modelId="{2DC7B0E7-3946-4CC8-A126-2CC4B8D4530F}" type="presParOf" srcId="{7132867A-6732-4325-827B-C42DA6516E9E}" destId="{D4E354B0-C6E9-402F-9BB5-C88CE84DF962}" srcOrd="6" destOrd="0" presId="urn:microsoft.com/office/officeart/2005/8/layout/cycle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6E44E20-8E89-47D5-BDD6-16375B4C93AF}" type="doc">
      <dgm:prSet loTypeId="urn:microsoft.com/office/officeart/2005/8/layout/cycle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8250B63-6059-4154-B7BF-35B72604BC56}">
      <dgm:prSet phldrT="[Text]" custT="1"/>
      <dgm:spPr>
        <a:solidFill>
          <a:srgbClr val="008000"/>
        </a:solidFill>
      </dgm:spPr>
      <dgm:t>
        <a:bodyPr/>
        <a:lstStyle/>
        <a:p>
          <a:pPr algn="l"/>
          <a:r>
            <a:rPr lang="en-GB" sz="1400" dirty="0" err="1">
              <a:latin typeface="Comic Sans MS" panose="030F0702030302020204" pitchFamily="66" charset="0"/>
            </a:rPr>
            <a:t>Aut</a:t>
          </a:r>
          <a:r>
            <a:rPr lang="en-GB" sz="1400" dirty="0">
              <a:latin typeface="Comic Sans MS" panose="030F0702030302020204" pitchFamily="66" charset="0"/>
            </a:rPr>
            <a:t> 1 How does ‘ibadah’ (worship) show what’s</a:t>
          </a:r>
          <a:br>
            <a:rPr lang="en-GB" sz="1400" dirty="0">
              <a:latin typeface="Comic Sans MS" panose="030F0702030302020204" pitchFamily="66" charset="0"/>
            </a:rPr>
          </a:br>
          <a:r>
            <a:rPr lang="en-GB" sz="1400" dirty="0">
              <a:latin typeface="Comic Sans MS" panose="030F0702030302020204" pitchFamily="66" charset="0"/>
            </a:rPr>
            <a:t>important to Muslims? 3</a:t>
          </a:r>
          <a:endParaRPr lang="en-GB" sz="1400" baseline="0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EB7D39A2-D94A-45DA-AB21-D6C615665082}" type="parTrans" cxnId="{3DA61E72-A691-4E17-B078-F3D272D3424A}">
      <dgm:prSet/>
      <dgm:spPr/>
      <dgm:t>
        <a:bodyPr/>
        <a:lstStyle/>
        <a:p>
          <a:endParaRPr lang="en-GB"/>
        </a:p>
      </dgm:t>
    </dgm:pt>
    <dgm:pt modelId="{C8243EEA-636F-40D1-8B11-9CE4A37C2F96}" type="sibTrans" cxnId="{3DA61E72-A691-4E17-B078-F3D272D3424A}">
      <dgm:prSet/>
      <dgm:spPr>
        <a:solidFill>
          <a:srgbClr val="66CCFF"/>
        </a:solidFill>
      </dgm:spPr>
      <dgm:t>
        <a:bodyPr/>
        <a:lstStyle/>
        <a:p>
          <a:endParaRPr lang="en-GB"/>
        </a:p>
      </dgm:t>
    </dgm:pt>
    <dgm:pt modelId="{C5AE75C6-FCE8-46A4-B6DC-B75F35912072}">
      <dgm:prSet phldrT="[Text]" custT="1"/>
      <dgm:spPr/>
      <dgm:t>
        <a:bodyPr/>
        <a:lstStyle/>
        <a:p>
          <a:pPr algn="l"/>
          <a:r>
            <a:rPr lang="en-GB" sz="1400" dirty="0" err="1">
              <a:latin typeface="Comic Sans MS" panose="030F0702030302020204" pitchFamily="66" charset="0"/>
            </a:rPr>
            <a:t>Aut</a:t>
          </a:r>
          <a:r>
            <a:rPr lang="en-GB" sz="1400" dirty="0">
              <a:latin typeface="Comic Sans MS" panose="030F0702030302020204" pitchFamily="66" charset="0"/>
            </a:rPr>
            <a:t> 2 What did Jesus say about God’s kingdom &amp;</a:t>
          </a:r>
          <a:br>
            <a:rPr lang="en-GB" sz="1400" dirty="0">
              <a:latin typeface="Comic Sans MS" panose="030F0702030302020204" pitchFamily="66" charset="0"/>
            </a:rPr>
          </a:br>
          <a:r>
            <a:rPr lang="en-GB" sz="1400" dirty="0">
              <a:latin typeface="Comic Sans MS" panose="030F0702030302020204" pitchFamily="66" charset="0"/>
            </a:rPr>
            <a:t>why is it ‘good news’?10</a:t>
          </a:r>
          <a:endParaRPr lang="en-GB" sz="1400" baseline="0" dirty="0">
            <a:latin typeface="Comic Sans MS" panose="030F0702030302020204" pitchFamily="66" charset="0"/>
          </a:endParaRPr>
        </a:p>
      </dgm:t>
    </dgm:pt>
    <dgm:pt modelId="{BDA62F33-E24D-4580-957F-35A8DB7AAE88}" type="parTrans" cxnId="{F00FB9C6-CDB3-4F3D-B259-57E93455E77B}">
      <dgm:prSet/>
      <dgm:spPr/>
      <dgm:t>
        <a:bodyPr/>
        <a:lstStyle/>
        <a:p>
          <a:endParaRPr lang="en-GB"/>
        </a:p>
      </dgm:t>
    </dgm:pt>
    <dgm:pt modelId="{8FB86423-FBF6-4AC8-B7CF-B29BB5273B54}" type="sibTrans" cxnId="{F00FB9C6-CDB3-4F3D-B259-57E93455E77B}">
      <dgm:prSet/>
      <dgm:spPr/>
      <dgm:t>
        <a:bodyPr/>
        <a:lstStyle/>
        <a:p>
          <a:endParaRPr lang="en-GB"/>
        </a:p>
      </dgm:t>
    </dgm:pt>
    <dgm:pt modelId="{232F3960-B506-4CDA-BB86-CD9B83D45F73}">
      <dgm:prSet phldrT="[Text]" custT="1"/>
      <dgm:spPr>
        <a:solidFill>
          <a:srgbClr val="0000FF"/>
        </a:solidFill>
      </dgm:spPr>
      <dgm:t>
        <a:bodyPr/>
        <a:lstStyle/>
        <a:p>
          <a:pPr algn="l"/>
          <a:r>
            <a:rPr lang="en-GB" sz="1400" dirty="0">
              <a:solidFill>
                <a:schemeClr val="bg1"/>
              </a:solidFill>
              <a:latin typeface="Comic Sans MS"/>
            </a:rPr>
            <a:t>Spr 1</a:t>
          </a:r>
        </a:p>
        <a:p>
          <a:pPr algn="l"/>
          <a:r>
            <a:rPr lang="en-GB" sz="1400" dirty="0">
              <a:solidFill>
                <a:schemeClr val="bg1"/>
              </a:solidFill>
              <a:latin typeface="Comic Sans MS" panose="030F0702030302020204" pitchFamily="66" charset="0"/>
            </a:rPr>
            <a:t>What are important times for Jewish people?  3</a:t>
          </a:r>
          <a:endParaRPr lang="en-GB" sz="1400" baseline="0" dirty="0">
            <a:solidFill>
              <a:schemeClr val="bg1"/>
            </a:solidFill>
            <a:latin typeface="Comic Sans MS" panose="030F0702030302020204" pitchFamily="66" charset="0"/>
          </a:endParaRPr>
        </a:p>
      </dgm:t>
    </dgm:pt>
    <dgm:pt modelId="{AF938098-F125-4658-AD8D-6E9242754F54}" type="parTrans" cxnId="{95FE88A3-22DE-4BF8-896E-44C257C8177D}">
      <dgm:prSet/>
      <dgm:spPr/>
      <dgm:t>
        <a:bodyPr/>
        <a:lstStyle/>
        <a:p>
          <a:endParaRPr lang="en-GB"/>
        </a:p>
      </dgm:t>
    </dgm:pt>
    <dgm:pt modelId="{E100BC4A-D061-4938-AA45-5EF49E6F9363}" type="sibTrans" cxnId="{95FE88A3-22DE-4BF8-896E-44C257C8177D}">
      <dgm:prSet/>
      <dgm:spPr/>
      <dgm:t>
        <a:bodyPr/>
        <a:lstStyle/>
        <a:p>
          <a:endParaRPr lang="en-GB"/>
        </a:p>
      </dgm:t>
    </dgm:pt>
    <dgm:pt modelId="{1AEAFE88-2E52-452E-A5CF-C33E7A420C27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600" dirty="0">
              <a:solidFill>
                <a:schemeClr val="tx1"/>
              </a:solidFill>
              <a:latin typeface="Comic Sans MS"/>
            </a:rPr>
            <a:t>Sum 2 </a:t>
          </a:r>
          <a:r>
            <a:rPr lang="en-GB" sz="1400" dirty="0">
              <a:solidFill>
                <a:srgbClr val="000000"/>
              </a:solidFill>
              <a:latin typeface="Comic Sans MS"/>
            </a:rPr>
            <a:t>How do people use creative ways to express their beliefs?</a:t>
          </a:r>
          <a:r>
            <a:rPr lang="en-GB" sz="1600" dirty="0">
              <a:solidFill>
                <a:schemeClr val="tx1"/>
              </a:solidFill>
              <a:latin typeface="Comic Sans MS"/>
            </a:rPr>
            <a:t> 4</a:t>
          </a:r>
          <a:endParaRPr lang="en-GB" dirty="0"/>
        </a:p>
      </dgm:t>
    </dgm:pt>
    <dgm:pt modelId="{B736512F-8F6E-46D5-B646-57E31B6E0CD1}" type="parTrans" cxnId="{305A1AFB-AA4A-42C7-B877-C820CAD21F63}">
      <dgm:prSet/>
      <dgm:spPr/>
      <dgm:t>
        <a:bodyPr/>
        <a:lstStyle/>
        <a:p>
          <a:endParaRPr lang="en-GB"/>
        </a:p>
      </dgm:t>
    </dgm:pt>
    <dgm:pt modelId="{D0C794D4-CF0B-48B4-ABEE-301F371DB3BA}" type="sibTrans" cxnId="{305A1AFB-AA4A-42C7-B877-C820CAD21F63}">
      <dgm:prSet/>
      <dgm:spPr/>
      <dgm:t>
        <a:bodyPr/>
        <a:lstStyle/>
        <a:p>
          <a:endParaRPr lang="en-GB"/>
        </a:p>
      </dgm:t>
    </dgm:pt>
    <dgm:pt modelId="{723C7F3A-A616-45AA-B33A-0D542D4636DD}">
      <dgm:prSet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pPr algn="l"/>
          <a:r>
            <a:rPr lang="en-GB" sz="1400" dirty="0">
              <a:latin typeface="Comic Sans MS"/>
            </a:rPr>
            <a:t>Spr 2 For Christians, is communion a celebration, or an act of remembrance? 11</a:t>
          </a:r>
          <a:endParaRPr lang="en-GB" sz="1400" baseline="0" dirty="0">
            <a:latin typeface="Comic Sans MS"/>
          </a:endParaRPr>
        </a:p>
      </dgm:t>
    </dgm:pt>
    <dgm:pt modelId="{C417E919-C21C-4C40-A273-7EDA0F68E5CB}" type="sibTrans" cxnId="{D80CA366-4CA4-400C-A7EB-D75A0F3D6838}">
      <dgm:prSet/>
      <dgm:spPr/>
      <dgm:t>
        <a:bodyPr/>
        <a:lstStyle/>
        <a:p>
          <a:endParaRPr lang="en-GB"/>
        </a:p>
      </dgm:t>
    </dgm:pt>
    <dgm:pt modelId="{6FEFC417-1889-4367-857F-C978F87E103E}" type="parTrans" cxnId="{D80CA366-4CA4-400C-A7EB-D75A0F3D6838}">
      <dgm:prSet/>
      <dgm:spPr/>
      <dgm:t>
        <a:bodyPr/>
        <a:lstStyle/>
        <a:p>
          <a:endParaRPr lang="en-GB"/>
        </a:p>
      </dgm:t>
    </dgm:pt>
    <dgm:pt modelId="{39748540-A89F-4F98-9206-718D17C311AA}">
      <dgm:prSet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pPr algn="l"/>
          <a:r>
            <a:rPr lang="en-GB" sz="1600" dirty="0">
              <a:latin typeface="Comic Sans MS"/>
            </a:rPr>
            <a:t>Sum 1  What did God promise to his people? 12</a:t>
          </a:r>
        </a:p>
      </dgm:t>
    </dgm:pt>
    <dgm:pt modelId="{BD373428-C35A-4DF6-BCE2-D2C588A1D331}" type="parTrans" cxnId="{32D871C3-F09C-426B-A808-CD28D943A2B4}">
      <dgm:prSet/>
      <dgm:spPr/>
      <dgm:t>
        <a:bodyPr/>
        <a:lstStyle/>
        <a:p>
          <a:endParaRPr lang="en-GB"/>
        </a:p>
      </dgm:t>
    </dgm:pt>
    <dgm:pt modelId="{139BF657-095F-47B3-947D-A22D162423B5}" type="sibTrans" cxnId="{32D871C3-F09C-426B-A808-CD28D943A2B4}">
      <dgm:prSet/>
      <dgm:spPr/>
      <dgm:t>
        <a:bodyPr/>
        <a:lstStyle/>
        <a:p>
          <a:endParaRPr lang="en-GB"/>
        </a:p>
      </dgm:t>
    </dgm:pt>
    <dgm:pt modelId="{01570E41-268D-48B5-9789-8C95AF951B82}" type="pres">
      <dgm:prSet presAssocID="{46E44E20-8E89-47D5-BDD6-16375B4C93AF}" presName="Name0" presStyleCnt="0">
        <dgm:presLayoutVars>
          <dgm:dir/>
          <dgm:resizeHandles val="exact"/>
        </dgm:presLayoutVars>
      </dgm:prSet>
      <dgm:spPr/>
    </dgm:pt>
    <dgm:pt modelId="{7132867A-6732-4325-827B-C42DA6516E9E}" type="pres">
      <dgm:prSet presAssocID="{46E44E20-8E89-47D5-BDD6-16375B4C93AF}" presName="cycle" presStyleCnt="0"/>
      <dgm:spPr/>
    </dgm:pt>
    <dgm:pt modelId="{0B81F763-3185-4241-9560-2BA2469B6112}" type="pres">
      <dgm:prSet presAssocID="{78250B63-6059-4154-B7BF-35B72604BC56}" presName="nodeFirstNode" presStyleLbl="node1" presStyleIdx="0" presStyleCnt="6" custScaleY="113846">
        <dgm:presLayoutVars>
          <dgm:bulletEnabled val="1"/>
        </dgm:presLayoutVars>
      </dgm:prSet>
      <dgm:spPr/>
    </dgm:pt>
    <dgm:pt modelId="{1A7DC5F1-3DC4-4D69-910D-C5F397124541}" type="pres">
      <dgm:prSet presAssocID="{C8243EEA-636F-40D1-8B11-9CE4A37C2F96}" presName="sibTransFirstNode" presStyleLbl="bgShp" presStyleIdx="0" presStyleCnt="1"/>
      <dgm:spPr/>
    </dgm:pt>
    <dgm:pt modelId="{FD5EC08F-DE7B-4BB6-959E-1B8055F25456}" type="pres">
      <dgm:prSet presAssocID="{C5AE75C6-FCE8-46A4-B6DC-B75F35912072}" presName="nodeFollowingNodes" presStyleLbl="node1" presStyleIdx="1" presStyleCnt="6" custRadScaleRad="104856" custRadScaleInc="18900">
        <dgm:presLayoutVars>
          <dgm:bulletEnabled val="1"/>
        </dgm:presLayoutVars>
      </dgm:prSet>
      <dgm:spPr/>
    </dgm:pt>
    <dgm:pt modelId="{572FA487-1802-4A52-AEDF-D5032B84D6BC}" type="pres">
      <dgm:prSet presAssocID="{232F3960-B506-4CDA-BB86-CD9B83D45F73}" presName="nodeFollowingNodes" presStyleLbl="node1" presStyleIdx="2" presStyleCnt="6" custScaleX="99806" custScaleY="110100" custRadScaleRad="117465" custRadScaleInc="-25137">
        <dgm:presLayoutVars>
          <dgm:bulletEnabled val="1"/>
        </dgm:presLayoutVars>
      </dgm:prSet>
      <dgm:spPr/>
    </dgm:pt>
    <dgm:pt modelId="{07E98710-37C2-4346-AD6E-9C3554B035D8}" type="pres">
      <dgm:prSet presAssocID="{723C7F3A-A616-45AA-B33A-0D542D4636DD}" presName="nodeFollowingNodes" presStyleLbl="node1" presStyleIdx="3" presStyleCnt="6" custScaleX="93350" custScaleY="117939" custRadScaleRad="94193" custRadScaleInc="1284">
        <dgm:presLayoutVars>
          <dgm:bulletEnabled val="1"/>
        </dgm:presLayoutVars>
      </dgm:prSet>
      <dgm:spPr/>
    </dgm:pt>
    <dgm:pt modelId="{86D04BBB-C903-47BA-8CF5-A5CD434CF0DC}" type="pres">
      <dgm:prSet presAssocID="{39748540-A89F-4F98-9206-718D17C311AA}" presName="nodeFollowingNodes" presStyleLbl="node1" presStyleIdx="4" presStyleCnt="6" custRadScaleRad="110912" custRadScaleInc="27473">
        <dgm:presLayoutVars>
          <dgm:bulletEnabled val="1"/>
        </dgm:presLayoutVars>
      </dgm:prSet>
      <dgm:spPr/>
    </dgm:pt>
    <dgm:pt modelId="{D4E354B0-C6E9-402F-9BB5-C88CE84DF962}" type="pres">
      <dgm:prSet presAssocID="{1AEAFE88-2E52-452E-A5CF-C33E7A420C27}" presName="nodeFollowingNodes" presStyleLbl="node1" presStyleIdx="5" presStyleCnt="6" custRadScaleRad="112573" custRadScaleInc="-7324">
        <dgm:presLayoutVars>
          <dgm:bulletEnabled val="1"/>
        </dgm:presLayoutVars>
      </dgm:prSet>
      <dgm:spPr/>
    </dgm:pt>
  </dgm:ptLst>
  <dgm:cxnLst>
    <dgm:cxn modelId="{36CD0B0E-86B6-48FE-809F-6FB494D93701}" type="presOf" srcId="{39748540-A89F-4F98-9206-718D17C311AA}" destId="{86D04BBB-C903-47BA-8CF5-A5CD434CF0DC}" srcOrd="0" destOrd="0" presId="urn:microsoft.com/office/officeart/2005/8/layout/cycle3"/>
    <dgm:cxn modelId="{84A95043-E9F8-45A9-883D-DBE41C9CBC0C}" type="presOf" srcId="{C5AE75C6-FCE8-46A4-B6DC-B75F35912072}" destId="{FD5EC08F-DE7B-4BB6-959E-1B8055F25456}" srcOrd="0" destOrd="0" presId="urn:microsoft.com/office/officeart/2005/8/layout/cycle3"/>
    <dgm:cxn modelId="{D80CA366-4CA4-400C-A7EB-D75A0F3D6838}" srcId="{46E44E20-8E89-47D5-BDD6-16375B4C93AF}" destId="{723C7F3A-A616-45AA-B33A-0D542D4636DD}" srcOrd="3" destOrd="0" parTransId="{6FEFC417-1889-4367-857F-C978F87E103E}" sibTransId="{C417E919-C21C-4C40-A273-7EDA0F68E5CB}"/>
    <dgm:cxn modelId="{9EC08C69-CD43-4539-B351-96FA6C9EAFB4}" type="presOf" srcId="{46E44E20-8E89-47D5-BDD6-16375B4C93AF}" destId="{01570E41-268D-48B5-9789-8C95AF951B82}" srcOrd="0" destOrd="0" presId="urn:microsoft.com/office/officeart/2005/8/layout/cycle3"/>
    <dgm:cxn modelId="{3DA61E72-A691-4E17-B078-F3D272D3424A}" srcId="{46E44E20-8E89-47D5-BDD6-16375B4C93AF}" destId="{78250B63-6059-4154-B7BF-35B72604BC56}" srcOrd="0" destOrd="0" parTransId="{EB7D39A2-D94A-45DA-AB21-D6C615665082}" sibTransId="{C8243EEA-636F-40D1-8B11-9CE4A37C2F96}"/>
    <dgm:cxn modelId="{2E9EFE7D-9F4C-4C4E-A8CB-3DC74B977A20}" type="presOf" srcId="{723C7F3A-A616-45AA-B33A-0D542D4636DD}" destId="{07E98710-37C2-4346-AD6E-9C3554B035D8}" srcOrd="0" destOrd="0" presId="urn:microsoft.com/office/officeart/2005/8/layout/cycle3"/>
    <dgm:cxn modelId="{95FE88A3-22DE-4BF8-896E-44C257C8177D}" srcId="{46E44E20-8E89-47D5-BDD6-16375B4C93AF}" destId="{232F3960-B506-4CDA-BB86-CD9B83D45F73}" srcOrd="2" destOrd="0" parTransId="{AF938098-F125-4658-AD8D-6E9242754F54}" sibTransId="{E100BC4A-D061-4938-AA45-5EF49E6F9363}"/>
    <dgm:cxn modelId="{628BCBBF-3B14-46D7-A645-614BF04B9E93}" type="presOf" srcId="{C8243EEA-636F-40D1-8B11-9CE4A37C2F96}" destId="{1A7DC5F1-3DC4-4D69-910D-C5F397124541}" srcOrd="0" destOrd="0" presId="urn:microsoft.com/office/officeart/2005/8/layout/cycle3"/>
    <dgm:cxn modelId="{32D871C3-F09C-426B-A808-CD28D943A2B4}" srcId="{46E44E20-8E89-47D5-BDD6-16375B4C93AF}" destId="{39748540-A89F-4F98-9206-718D17C311AA}" srcOrd="4" destOrd="0" parTransId="{BD373428-C35A-4DF6-BCE2-D2C588A1D331}" sibTransId="{139BF657-095F-47B3-947D-A22D162423B5}"/>
    <dgm:cxn modelId="{FEA6BFC3-581B-4078-919B-758B44989B55}" type="presOf" srcId="{1AEAFE88-2E52-452E-A5CF-C33E7A420C27}" destId="{D4E354B0-C6E9-402F-9BB5-C88CE84DF962}" srcOrd="0" destOrd="0" presId="urn:microsoft.com/office/officeart/2005/8/layout/cycle3"/>
    <dgm:cxn modelId="{F00FB9C6-CDB3-4F3D-B259-57E93455E77B}" srcId="{46E44E20-8E89-47D5-BDD6-16375B4C93AF}" destId="{C5AE75C6-FCE8-46A4-B6DC-B75F35912072}" srcOrd="1" destOrd="0" parTransId="{BDA62F33-E24D-4580-957F-35A8DB7AAE88}" sibTransId="{8FB86423-FBF6-4AC8-B7CF-B29BB5273B54}"/>
    <dgm:cxn modelId="{B7B6F9DB-BCF8-4D6B-B300-E5AF56F52D58}" type="presOf" srcId="{232F3960-B506-4CDA-BB86-CD9B83D45F73}" destId="{572FA487-1802-4A52-AEDF-D5032B84D6BC}" srcOrd="0" destOrd="0" presId="urn:microsoft.com/office/officeart/2005/8/layout/cycle3"/>
    <dgm:cxn modelId="{272AA0F9-49E0-48F6-8F38-30EF23EA24C7}" type="presOf" srcId="{78250B63-6059-4154-B7BF-35B72604BC56}" destId="{0B81F763-3185-4241-9560-2BA2469B6112}" srcOrd="0" destOrd="0" presId="urn:microsoft.com/office/officeart/2005/8/layout/cycle3"/>
    <dgm:cxn modelId="{305A1AFB-AA4A-42C7-B877-C820CAD21F63}" srcId="{46E44E20-8E89-47D5-BDD6-16375B4C93AF}" destId="{1AEAFE88-2E52-452E-A5CF-C33E7A420C27}" srcOrd="5" destOrd="0" parTransId="{B736512F-8F6E-46D5-B646-57E31B6E0CD1}" sibTransId="{D0C794D4-CF0B-48B4-ABEE-301F371DB3BA}"/>
    <dgm:cxn modelId="{502745FF-029A-4CCE-84DD-ED95A0AC5912}" type="presParOf" srcId="{01570E41-268D-48B5-9789-8C95AF951B82}" destId="{7132867A-6732-4325-827B-C42DA6516E9E}" srcOrd="0" destOrd="0" presId="urn:microsoft.com/office/officeart/2005/8/layout/cycle3"/>
    <dgm:cxn modelId="{55F7D963-AD90-4D91-9ACA-D00AC111293B}" type="presParOf" srcId="{7132867A-6732-4325-827B-C42DA6516E9E}" destId="{0B81F763-3185-4241-9560-2BA2469B6112}" srcOrd="0" destOrd="0" presId="urn:microsoft.com/office/officeart/2005/8/layout/cycle3"/>
    <dgm:cxn modelId="{ECE88026-7FC5-4618-BE1E-D26A8FD545AA}" type="presParOf" srcId="{7132867A-6732-4325-827B-C42DA6516E9E}" destId="{1A7DC5F1-3DC4-4D69-910D-C5F397124541}" srcOrd="1" destOrd="0" presId="urn:microsoft.com/office/officeart/2005/8/layout/cycle3"/>
    <dgm:cxn modelId="{4536AE98-5F3A-42D2-8777-D5CACE825785}" type="presParOf" srcId="{7132867A-6732-4325-827B-C42DA6516E9E}" destId="{FD5EC08F-DE7B-4BB6-959E-1B8055F25456}" srcOrd="2" destOrd="0" presId="urn:microsoft.com/office/officeart/2005/8/layout/cycle3"/>
    <dgm:cxn modelId="{B7A4F7F3-8C90-4293-B04A-4001F2171AE7}" type="presParOf" srcId="{7132867A-6732-4325-827B-C42DA6516E9E}" destId="{572FA487-1802-4A52-AEDF-D5032B84D6BC}" srcOrd="3" destOrd="0" presId="urn:microsoft.com/office/officeart/2005/8/layout/cycle3"/>
    <dgm:cxn modelId="{3B68379E-0B33-4A05-A4F0-4759E5236A52}" type="presParOf" srcId="{7132867A-6732-4325-827B-C42DA6516E9E}" destId="{07E98710-37C2-4346-AD6E-9C3554B035D8}" srcOrd="4" destOrd="0" presId="urn:microsoft.com/office/officeart/2005/8/layout/cycle3"/>
    <dgm:cxn modelId="{27F2931E-874B-432D-9F0A-96B33E85DEFA}" type="presParOf" srcId="{7132867A-6732-4325-827B-C42DA6516E9E}" destId="{86D04BBB-C903-47BA-8CF5-A5CD434CF0DC}" srcOrd="5" destOrd="0" presId="urn:microsoft.com/office/officeart/2005/8/layout/cycle3"/>
    <dgm:cxn modelId="{2DC7B0E7-3946-4CC8-A126-2CC4B8D4530F}" type="presParOf" srcId="{7132867A-6732-4325-827B-C42DA6516E9E}" destId="{D4E354B0-C6E9-402F-9BB5-C88CE84DF962}" srcOrd="6" destOrd="0" presId="urn:microsoft.com/office/officeart/2005/8/layout/cycle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6E44E20-8E89-47D5-BDD6-16375B4C93AF}" type="doc">
      <dgm:prSet loTypeId="urn:microsoft.com/office/officeart/2005/8/layout/cycle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8250B63-6059-4154-B7BF-35B72604BC56}">
      <dgm:prSet phldrT="[Text]" custT="1"/>
      <dgm:spPr/>
      <dgm:t>
        <a:bodyPr/>
        <a:lstStyle/>
        <a:p>
          <a:r>
            <a:rPr lang="en-GB" sz="1600" dirty="0" err="1">
              <a:latin typeface="Comic Sans MS" panose="030F0702030302020204" pitchFamily="66" charset="0"/>
            </a:rPr>
            <a:t>Aut</a:t>
          </a:r>
          <a:r>
            <a:rPr lang="en-GB" sz="1600" dirty="0">
              <a:latin typeface="Comic Sans MS" panose="030F0702030302020204" pitchFamily="66" charset="0"/>
            </a:rPr>
            <a:t> 1 What do Christians believe about creation?13</a:t>
          </a:r>
          <a:endParaRPr lang="en-GB" sz="1600" baseline="0" dirty="0">
            <a:latin typeface="Comic Sans MS" panose="030F0702030302020204" pitchFamily="66" charset="0"/>
          </a:endParaRPr>
        </a:p>
      </dgm:t>
    </dgm:pt>
    <dgm:pt modelId="{EB7D39A2-D94A-45DA-AB21-D6C615665082}" type="parTrans" cxnId="{3DA61E72-A691-4E17-B078-F3D272D3424A}">
      <dgm:prSet/>
      <dgm:spPr/>
      <dgm:t>
        <a:bodyPr/>
        <a:lstStyle/>
        <a:p>
          <a:endParaRPr lang="en-GB"/>
        </a:p>
      </dgm:t>
    </dgm:pt>
    <dgm:pt modelId="{C8243EEA-636F-40D1-8B11-9CE4A37C2F96}" type="sibTrans" cxnId="{3DA61E72-A691-4E17-B078-F3D272D3424A}">
      <dgm:prSet/>
      <dgm:spPr>
        <a:solidFill>
          <a:srgbClr val="0066FF"/>
        </a:solidFill>
      </dgm:spPr>
      <dgm:t>
        <a:bodyPr/>
        <a:lstStyle/>
        <a:p>
          <a:endParaRPr lang="en-GB"/>
        </a:p>
      </dgm:t>
    </dgm:pt>
    <dgm:pt modelId="{C5AE75C6-FCE8-46A4-B6DC-B75F35912072}">
      <dgm:prSet phldrT="[Text]" custT="1"/>
      <dgm:spPr>
        <a:solidFill>
          <a:srgbClr val="FF3300"/>
        </a:solidFill>
      </dgm:spPr>
      <dgm:t>
        <a:bodyPr/>
        <a:lstStyle/>
        <a:p>
          <a:pPr algn="l"/>
          <a:r>
            <a:rPr lang="en-GB" sz="1600" dirty="0" err="1">
              <a:solidFill>
                <a:schemeClr val="bg1"/>
              </a:solidFill>
              <a:latin typeface="Comic Sans MS" panose="030F0702030302020204" pitchFamily="66" charset="0"/>
            </a:rPr>
            <a:t>Aut</a:t>
          </a:r>
          <a:r>
            <a:rPr lang="en-GB" sz="1600" dirty="0">
              <a:solidFill>
                <a:schemeClr val="bg1"/>
              </a:solidFill>
              <a:latin typeface="Comic Sans MS" panose="030F0702030302020204" pitchFamily="66" charset="0"/>
            </a:rPr>
            <a:t> 2 Hinduism  </a:t>
          </a:r>
        </a:p>
        <a:p>
          <a:pPr algn="l"/>
          <a:r>
            <a:rPr lang="en-GB" sz="1600" dirty="0">
              <a:solidFill>
                <a:schemeClr val="bg1"/>
              </a:solidFill>
              <a:latin typeface="Comic Sans MS" panose="030F0702030302020204" pitchFamily="66" charset="0"/>
            </a:rPr>
            <a:t>What helps Hindus worship?1</a:t>
          </a:r>
          <a:endParaRPr lang="en-GB" sz="1600" baseline="0" dirty="0">
            <a:solidFill>
              <a:schemeClr val="bg1"/>
            </a:solidFill>
            <a:latin typeface="Comic Sans MS" panose="030F0702030302020204" pitchFamily="66" charset="0"/>
          </a:endParaRPr>
        </a:p>
      </dgm:t>
    </dgm:pt>
    <dgm:pt modelId="{BDA62F33-E24D-4580-957F-35A8DB7AAE88}" type="parTrans" cxnId="{F00FB9C6-CDB3-4F3D-B259-57E93455E77B}">
      <dgm:prSet/>
      <dgm:spPr/>
      <dgm:t>
        <a:bodyPr/>
        <a:lstStyle/>
        <a:p>
          <a:endParaRPr lang="en-GB"/>
        </a:p>
      </dgm:t>
    </dgm:pt>
    <dgm:pt modelId="{8FB86423-FBF6-4AC8-B7CF-B29BB5273B54}" type="sibTrans" cxnId="{F00FB9C6-CDB3-4F3D-B259-57E93455E77B}">
      <dgm:prSet/>
      <dgm:spPr/>
      <dgm:t>
        <a:bodyPr/>
        <a:lstStyle/>
        <a:p>
          <a:endParaRPr lang="en-GB"/>
        </a:p>
      </dgm:t>
    </dgm:pt>
    <dgm:pt modelId="{232F3960-B506-4CDA-BB86-CD9B83D45F73}">
      <dgm:prSet phldrT="[Text]"/>
      <dgm:spPr/>
      <dgm:t>
        <a:bodyPr/>
        <a:lstStyle/>
        <a:p>
          <a:pPr algn="l"/>
          <a:r>
            <a:rPr lang="en-GB" dirty="0" err="1">
              <a:latin typeface="Comic Sans MS" panose="030F0702030302020204" pitchFamily="66" charset="0"/>
            </a:rPr>
            <a:t>Spr</a:t>
          </a:r>
          <a:r>
            <a:rPr lang="en-GB" dirty="0">
              <a:latin typeface="Comic Sans MS" panose="030F0702030302020204" pitchFamily="66" charset="0"/>
            </a:rPr>
            <a:t> 2  Why is the idea of rescue so important to Christians?14</a:t>
          </a:r>
          <a:endParaRPr lang="en-GB" baseline="0" dirty="0">
            <a:latin typeface="Comic Sans MS" panose="030F0702030302020204" pitchFamily="66" charset="0"/>
          </a:endParaRPr>
        </a:p>
      </dgm:t>
    </dgm:pt>
    <dgm:pt modelId="{AF938098-F125-4658-AD8D-6E9242754F54}" type="parTrans" cxnId="{95FE88A3-22DE-4BF8-896E-44C257C8177D}">
      <dgm:prSet/>
      <dgm:spPr/>
      <dgm:t>
        <a:bodyPr/>
        <a:lstStyle/>
        <a:p>
          <a:endParaRPr lang="en-GB"/>
        </a:p>
      </dgm:t>
    </dgm:pt>
    <dgm:pt modelId="{E100BC4A-D061-4938-AA45-5EF49E6F9363}" type="sibTrans" cxnId="{95FE88A3-22DE-4BF8-896E-44C257C8177D}">
      <dgm:prSet/>
      <dgm:spPr/>
      <dgm:t>
        <a:bodyPr/>
        <a:lstStyle/>
        <a:p>
          <a:endParaRPr lang="en-GB"/>
        </a:p>
      </dgm:t>
    </dgm:pt>
    <dgm:pt modelId="{B5959049-6217-467D-9CA1-2A908DF58392}">
      <dgm:prSet/>
      <dgm:spPr>
        <a:solidFill>
          <a:srgbClr val="0000FF"/>
        </a:solidFill>
      </dgm:spPr>
      <dgm:t>
        <a:bodyPr/>
        <a:lstStyle/>
        <a:p>
          <a:r>
            <a:rPr lang="en-GB">
              <a:latin typeface="Comic Sans MS" panose="030F0702030302020204" pitchFamily="66" charset="0"/>
            </a:rPr>
            <a:t>Spr 1 Judaism – What does it mean to be part of a synagogue?4</a:t>
          </a:r>
        </a:p>
      </dgm:t>
    </dgm:pt>
    <dgm:pt modelId="{07A12B5A-2F65-4315-8E17-BECA229026CF}" type="parTrans" cxnId="{C0297227-C100-4338-A4D1-07D615316F14}">
      <dgm:prSet/>
      <dgm:spPr/>
      <dgm:t>
        <a:bodyPr/>
        <a:lstStyle/>
        <a:p>
          <a:endParaRPr lang="en-GB"/>
        </a:p>
      </dgm:t>
    </dgm:pt>
    <dgm:pt modelId="{F84D54B2-FB8E-4818-89F6-A3F148B26217}" type="sibTrans" cxnId="{C0297227-C100-4338-A4D1-07D615316F14}">
      <dgm:prSet/>
      <dgm:spPr/>
      <dgm:t>
        <a:bodyPr/>
        <a:lstStyle/>
        <a:p>
          <a:endParaRPr lang="en-GB"/>
        </a:p>
      </dgm:t>
    </dgm:pt>
    <dgm:pt modelId="{784D4776-7BF8-4F07-921F-C4FD244B2369}">
      <dgm:prSet phldrT="[Text]"/>
      <dgm:spPr>
        <a:solidFill>
          <a:srgbClr val="008000"/>
        </a:solidFill>
      </dgm:spPr>
      <dgm:t>
        <a:bodyPr/>
        <a:lstStyle/>
        <a:p>
          <a:r>
            <a:rPr lang="en-GB" dirty="0">
              <a:latin typeface="Comic Sans MS" panose="030F0702030302020204" pitchFamily="66" charset="0"/>
            </a:rPr>
            <a:t>Sum 1 What does it mean to have a good life? 5</a:t>
          </a:r>
          <a:endParaRPr lang="en-GB" baseline="0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2F8788AF-1B31-4DAB-B63C-DD333835D7E5}" type="parTrans" cxnId="{73412BB3-6117-4AD4-95D4-8E80E7F9EE84}">
      <dgm:prSet/>
      <dgm:spPr/>
      <dgm:t>
        <a:bodyPr/>
        <a:lstStyle/>
        <a:p>
          <a:endParaRPr lang="en-GB"/>
        </a:p>
      </dgm:t>
    </dgm:pt>
    <dgm:pt modelId="{B80C5DCB-F42B-4B24-B58B-D6D5A99F5CD5}" type="sibTrans" cxnId="{73412BB3-6117-4AD4-95D4-8E80E7F9EE84}">
      <dgm:prSet/>
      <dgm:spPr/>
      <dgm:t>
        <a:bodyPr/>
        <a:lstStyle/>
        <a:p>
          <a:endParaRPr lang="en-GB"/>
        </a:p>
      </dgm:t>
    </dgm:pt>
    <dgm:pt modelId="{5AA00C93-AEDE-4BA5-A460-2DC7449A4655}">
      <dgm:prSet phldrT="[Text]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r>
            <a:rPr lang="en-GB" dirty="0">
              <a:latin typeface="Comic Sans MS" panose="030F0702030302020204" pitchFamily="66" charset="0"/>
            </a:rPr>
            <a:t>Sum 2 </a:t>
          </a:r>
        </a:p>
        <a:p>
          <a:r>
            <a:rPr lang="en-GB" dirty="0">
              <a:latin typeface="Comic Sans MS" panose="030F0702030302020204" pitchFamily="66" charset="0"/>
            </a:rPr>
            <a:t>How did the church begin? 15</a:t>
          </a:r>
          <a:endParaRPr lang="en-GB" baseline="0" dirty="0">
            <a:latin typeface="Comic Sans MS" panose="030F0702030302020204" pitchFamily="66" charset="0"/>
          </a:endParaRPr>
        </a:p>
      </dgm:t>
    </dgm:pt>
    <dgm:pt modelId="{C660E45B-101F-4810-9837-15C60103B204}" type="parTrans" cxnId="{8FED7C2C-4823-428F-A91E-F8A1F2F4BA14}">
      <dgm:prSet/>
      <dgm:spPr/>
      <dgm:t>
        <a:bodyPr/>
        <a:lstStyle/>
        <a:p>
          <a:endParaRPr lang="en-GB"/>
        </a:p>
      </dgm:t>
    </dgm:pt>
    <dgm:pt modelId="{EBA6BBCD-75F4-4D1B-BF7A-C3E8A4BCF6BD}" type="sibTrans" cxnId="{8FED7C2C-4823-428F-A91E-F8A1F2F4BA14}">
      <dgm:prSet/>
      <dgm:spPr/>
      <dgm:t>
        <a:bodyPr/>
        <a:lstStyle/>
        <a:p>
          <a:endParaRPr lang="en-GB"/>
        </a:p>
      </dgm:t>
    </dgm:pt>
    <dgm:pt modelId="{01570E41-268D-48B5-9789-8C95AF951B82}" type="pres">
      <dgm:prSet presAssocID="{46E44E20-8E89-47D5-BDD6-16375B4C93AF}" presName="Name0" presStyleCnt="0">
        <dgm:presLayoutVars>
          <dgm:dir/>
          <dgm:resizeHandles val="exact"/>
        </dgm:presLayoutVars>
      </dgm:prSet>
      <dgm:spPr/>
    </dgm:pt>
    <dgm:pt modelId="{7132867A-6732-4325-827B-C42DA6516E9E}" type="pres">
      <dgm:prSet presAssocID="{46E44E20-8E89-47D5-BDD6-16375B4C93AF}" presName="cycle" presStyleCnt="0"/>
      <dgm:spPr/>
    </dgm:pt>
    <dgm:pt modelId="{0B81F763-3185-4241-9560-2BA2469B6112}" type="pres">
      <dgm:prSet presAssocID="{78250B63-6059-4154-B7BF-35B72604BC56}" presName="nodeFirstNode" presStyleLbl="node1" presStyleIdx="0" presStyleCnt="6">
        <dgm:presLayoutVars>
          <dgm:bulletEnabled val="1"/>
        </dgm:presLayoutVars>
      </dgm:prSet>
      <dgm:spPr/>
    </dgm:pt>
    <dgm:pt modelId="{1A7DC5F1-3DC4-4D69-910D-C5F397124541}" type="pres">
      <dgm:prSet presAssocID="{C8243EEA-636F-40D1-8B11-9CE4A37C2F96}" presName="sibTransFirstNode" presStyleLbl="bgShp" presStyleIdx="0" presStyleCnt="1" custLinFactNeighborX="-581"/>
      <dgm:spPr/>
    </dgm:pt>
    <dgm:pt modelId="{FD5EC08F-DE7B-4BB6-959E-1B8055F25456}" type="pres">
      <dgm:prSet presAssocID="{C5AE75C6-FCE8-46A4-B6DC-B75F35912072}" presName="nodeFollowingNodes" presStyleLbl="node1" presStyleIdx="1" presStyleCnt="6">
        <dgm:presLayoutVars>
          <dgm:bulletEnabled val="1"/>
        </dgm:presLayoutVars>
      </dgm:prSet>
      <dgm:spPr/>
    </dgm:pt>
    <dgm:pt modelId="{B7034FD9-C4C4-4C6F-AE42-EF2B26C1C1BE}" type="pres">
      <dgm:prSet presAssocID="{B5959049-6217-467D-9CA1-2A908DF58392}" presName="nodeFollowingNodes" presStyleLbl="node1" presStyleIdx="2" presStyleCnt="6" custRadScaleRad="110470" custRadScaleInc="-33498">
        <dgm:presLayoutVars>
          <dgm:bulletEnabled val="1"/>
        </dgm:presLayoutVars>
      </dgm:prSet>
      <dgm:spPr/>
    </dgm:pt>
    <dgm:pt modelId="{572FA487-1802-4A52-AEDF-D5032B84D6BC}" type="pres">
      <dgm:prSet presAssocID="{232F3960-B506-4CDA-BB86-CD9B83D45F73}" presName="nodeFollowingNodes" presStyleLbl="node1" presStyleIdx="3" presStyleCnt="6" custScaleX="92489" custScaleY="104212" custRadScaleRad="101771" custRadScaleInc="-20415">
        <dgm:presLayoutVars>
          <dgm:bulletEnabled val="1"/>
        </dgm:presLayoutVars>
      </dgm:prSet>
      <dgm:spPr/>
    </dgm:pt>
    <dgm:pt modelId="{FFFD73B9-CBCB-422D-8ACB-86FCBF610071}" type="pres">
      <dgm:prSet presAssocID="{784D4776-7BF8-4F07-921F-C4FD244B2369}" presName="nodeFollowingNodes" presStyleLbl="node1" presStyleIdx="4" presStyleCnt="6" custScaleY="113846">
        <dgm:presLayoutVars>
          <dgm:bulletEnabled val="1"/>
        </dgm:presLayoutVars>
      </dgm:prSet>
      <dgm:spPr/>
    </dgm:pt>
    <dgm:pt modelId="{B386AE19-31A7-4FCD-A062-2D49B75A14ED}" type="pres">
      <dgm:prSet presAssocID="{5AA00C93-AEDE-4BA5-A460-2DC7449A4655}" presName="nodeFollowingNodes" presStyleLbl="node1" presStyleIdx="5" presStyleCnt="6">
        <dgm:presLayoutVars>
          <dgm:bulletEnabled val="1"/>
        </dgm:presLayoutVars>
      </dgm:prSet>
      <dgm:spPr/>
    </dgm:pt>
  </dgm:ptLst>
  <dgm:cxnLst>
    <dgm:cxn modelId="{C0297227-C100-4338-A4D1-07D615316F14}" srcId="{46E44E20-8E89-47D5-BDD6-16375B4C93AF}" destId="{B5959049-6217-467D-9CA1-2A908DF58392}" srcOrd="2" destOrd="0" parTransId="{07A12B5A-2F65-4315-8E17-BECA229026CF}" sibTransId="{F84D54B2-FB8E-4818-89F6-A3F148B26217}"/>
    <dgm:cxn modelId="{8FED7C2C-4823-428F-A91E-F8A1F2F4BA14}" srcId="{46E44E20-8E89-47D5-BDD6-16375B4C93AF}" destId="{5AA00C93-AEDE-4BA5-A460-2DC7449A4655}" srcOrd="5" destOrd="0" parTransId="{C660E45B-101F-4810-9837-15C60103B204}" sibTransId="{EBA6BBCD-75F4-4D1B-BF7A-C3E8A4BCF6BD}"/>
    <dgm:cxn modelId="{F1A4423B-A5AD-46B6-AE50-08666CB8EFC8}" type="presOf" srcId="{B5959049-6217-467D-9CA1-2A908DF58392}" destId="{B7034FD9-C4C4-4C6F-AE42-EF2B26C1C1BE}" srcOrd="0" destOrd="0" presId="urn:microsoft.com/office/officeart/2005/8/layout/cycle3"/>
    <dgm:cxn modelId="{84A95043-E9F8-45A9-883D-DBE41C9CBC0C}" type="presOf" srcId="{C5AE75C6-FCE8-46A4-B6DC-B75F35912072}" destId="{FD5EC08F-DE7B-4BB6-959E-1B8055F25456}" srcOrd="0" destOrd="0" presId="urn:microsoft.com/office/officeart/2005/8/layout/cycle3"/>
    <dgm:cxn modelId="{9EC08C69-CD43-4539-B351-96FA6C9EAFB4}" type="presOf" srcId="{46E44E20-8E89-47D5-BDD6-16375B4C93AF}" destId="{01570E41-268D-48B5-9789-8C95AF951B82}" srcOrd="0" destOrd="0" presId="urn:microsoft.com/office/officeart/2005/8/layout/cycle3"/>
    <dgm:cxn modelId="{3DA61E72-A691-4E17-B078-F3D272D3424A}" srcId="{46E44E20-8E89-47D5-BDD6-16375B4C93AF}" destId="{78250B63-6059-4154-B7BF-35B72604BC56}" srcOrd="0" destOrd="0" parTransId="{EB7D39A2-D94A-45DA-AB21-D6C615665082}" sibTransId="{C8243EEA-636F-40D1-8B11-9CE4A37C2F96}"/>
    <dgm:cxn modelId="{6CD3EF8B-B15D-4E0E-8213-C8B75591545E}" type="presOf" srcId="{784D4776-7BF8-4F07-921F-C4FD244B2369}" destId="{FFFD73B9-CBCB-422D-8ACB-86FCBF610071}" srcOrd="0" destOrd="0" presId="urn:microsoft.com/office/officeart/2005/8/layout/cycle3"/>
    <dgm:cxn modelId="{95FE88A3-22DE-4BF8-896E-44C257C8177D}" srcId="{46E44E20-8E89-47D5-BDD6-16375B4C93AF}" destId="{232F3960-B506-4CDA-BB86-CD9B83D45F73}" srcOrd="3" destOrd="0" parTransId="{AF938098-F125-4658-AD8D-6E9242754F54}" sibTransId="{E100BC4A-D061-4938-AA45-5EF49E6F9363}"/>
    <dgm:cxn modelId="{73412BB3-6117-4AD4-95D4-8E80E7F9EE84}" srcId="{46E44E20-8E89-47D5-BDD6-16375B4C93AF}" destId="{784D4776-7BF8-4F07-921F-C4FD244B2369}" srcOrd="4" destOrd="0" parTransId="{2F8788AF-1B31-4DAB-B63C-DD333835D7E5}" sibTransId="{B80C5DCB-F42B-4B24-B58B-D6D5A99F5CD5}"/>
    <dgm:cxn modelId="{628BCBBF-3B14-46D7-A645-614BF04B9E93}" type="presOf" srcId="{C8243EEA-636F-40D1-8B11-9CE4A37C2F96}" destId="{1A7DC5F1-3DC4-4D69-910D-C5F397124541}" srcOrd="0" destOrd="0" presId="urn:microsoft.com/office/officeart/2005/8/layout/cycle3"/>
    <dgm:cxn modelId="{F00FB9C6-CDB3-4F3D-B259-57E93455E77B}" srcId="{46E44E20-8E89-47D5-BDD6-16375B4C93AF}" destId="{C5AE75C6-FCE8-46A4-B6DC-B75F35912072}" srcOrd="1" destOrd="0" parTransId="{BDA62F33-E24D-4580-957F-35A8DB7AAE88}" sibTransId="{8FB86423-FBF6-4AC8-B7CF-B29BB5273B54}"/>
    <dgm:cxn modelId="{B7B6F9DB-BCF8-4D6B-B300-E5AF56F52D58}" type="presOf" srcId="{232F3960-B506-4CDA-BB86-CD9B83D45F73}" destId="{572FA487-1802-4A52-AEDF-D5032B84D6BC}" srcOrd="0" destOrd="0" presId="urn:microsoft.com/office/officeart/2005/8/layout/cycle3"/>
    <dgm:cxn modelId="{A0D5F5F1-C1D8-4B39-BF89-A8F49D940E29}" type="presOf" srcId="{5AA00C93-AEDE-4BA5-A460-2DC7449A4655}" destId="{B386AE19-31A7-4FCD-A062-2D49B75A14ED}" srcOrd="0" destOrd="0" presId="urn:microsoft.com/office/officeart/2005/8/layout/cycle3"/>
    <dgm:cxn modelId="{272AA0F9-49E0-48F6-8F38-30EF23EA24C7}" type="presOf" srcId="{78250B63-6059-4154-B7BF-35B72604BC56}" destId="{0B81F763-3185-4241-9560-2BA2469B6112}" srcOrd="0" destOrd="0" presId="urn:microsoft.com/office/officeart/2005/8/layout/cycle3"/>
    <dgm:cxn modelId="{502745FF-029A-4CCE-84DD-ED95A0AC5912}" type="presParOf" srcId="{01570E41-268D-48B5-9789-8C95AF951B82}" destId="{7132867A-6732-4325-827B-C42DA6516E9E}" srcOrd="0" destOrd="0" presId="urn:microsoft.com/office/officeart/2005/8/layout/cycle3"/>
    <dgm:cxn modelId="{55F7D963-AD90-4D91-9ACA-D00AC111293B}" type="presParOf" srcId="{7132867A-6732-4325-827B-C42DA6516E9E}" destId="{0B81F763-3185-4241-9560-2BA2469B6112}" srcOrd="0" destOrd="0" presId="urn:microsoft.com/office/officeart/2005/8/layout/cycle3"/>
    <dgm:cxn modelId="{ECE88026-7FC5-4618-BE1E-D26A8FD545AA}" type="presParOf" srcId="{7132867A-6732-4325-827B-C42DA6516E9E}" destId="{1A7DC5F1-3DC4-4D69-910D-C5F397124541}" srcOrd="1" destOrd="0" presId="urn:microsoft.com/office/officeart/2005/8/layout/cycle3"/>
    <dgm:cxn modelId="{4536AE98-5F3A-42D2-8777-D5CACE825785}" type="presParOf" srcId="{7132867A-6732-4325-827B-C42DA6516E9E}" destId="{FD5EC08F-DE7B-4BB6-959E-1B8055F25456}" srcOrd="2" destOrd="0" presId="urn:microsoft.com/office/officeart/2005/8/layout/cycle3"/>
    <dgm:cxn modelId="{CE62A921-CAAA-4DAB-8AB0-18CE53C7BE8E}" type="presParOf" srcId="{7132867A-6732-4325-827B-C42DA6516E9E}" destId="{B7034FD9-C4C4-4C6F-AE42-EF2B26C1C1BE}" srcOrd="3" destOrd="0" presId="urn:microsoft.com/office/officeart/2005/8/layout/cycle3"/>
    <dgm:cxn modelId="{B7A4F7F3-8C90-4293-B04A-4001F2171AE7}" type="presParOf" srcId="{7132867A-6732-4325-827B-C42DA6516E9E}" destId="{572FA487-1802-4A52-AEDF-D5032B84D6BC}" srcOrd="4" destOrd="0" presId="urn:microsoft.com/office/officeart/2005/8/layout/cycle3"/>
    <dgm:cxn modelId="{98539329-CF44-46F6-9838-5E65E2ACC5DD}" type="presParOf" srcId="{7132867A-6732-4325-827B-C42DA6516E9E}" destId="{FFFD73B9-CBCB-422D-8ACB-86FCBF610071}" srcOrd="5" destOrd="0" presId="urn:microsoft.com/office/officeart/2005/8/layout/cycle3"/>
    <dgm:cxn modelId="{735A4E43-072F-464E-8E5D-38410F7655EC}" type="presParOf" srcId="{7132867A-6732-4325-827B-C42DA6516E9E}" destId="{B386AE19-31A7-4FCD-A062-2D49B75A14ED}" srcOrd="6" destOrd="0" presId="urn:microsoft.com/office/officeart/2005/8/layout/cycle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6E44E20-8E89-47D5-BDD6-16375B4C93AF}" type="doc">
      <dgm:prSet loTypeId="urn:microsoft.com/office/officeart/2005/8/layout/cycle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8250B63-6059-4154-B7BF-35B72604BC56}">
      <dgm:prSet phldrT="[Text]"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pPr algn="l"/>
          <a:r>
            <a:rPr lang="en-GB" sz="1600" dirty="0" err="1">
              <a:latin typeface="Comic Sans MS" panose="030F0702030302020204" pitchFamily="66" charset="0"/>
            </a:rPr>
            <a:t>Aut</a:t>
          </a:r>
          <a:r>
            <a:rPr lang="en-GB" sz="1600" dirty="0">
              <a:latin typeface="Comic Sans MS" panose="030F0702030302020204" pitchFamily="66" charset="0"/>
            </a:rPr>
            <a:t> 1 How is God Three – and yet One? 16</a:t>
          </a:r>
          <a:endParaRPr lang="en-GB" sz="1600" baseline="0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EB7D39A2-D94A-45DA-AB21-D6C615665082}" type="parTrans" cxnId="{3DA61E72-A691-4E17-B078-F3D272D3424A}">
      <dgm:prSet/>
      <dgm:spPr/>
      <dgm:t>
        <a:bodyPr/>
        <a:lstStyle/>
        <a:p>
          <a:endParaRPr lang="en-GB"/>
        </a:p>
      </dgm:t>
    </dgm:pt>
    <dgm:pt modelId="{C8243EEA-636F-40D1-8B11-9CE4A37C2F96}" type="sibTrans" cxnId="{3DA61E72-A691-4E17-B078-F3D272D3424A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en-GB"/>
        </a:p>
      </dgm:t>
    </dgm:pt>
    <dgm:pt modelId="{C5AE75C6-FCE8-46A4-B6DC-B75F35912072}">
      <dgm:prSet phldrT="[Text]" custT="1"/>
      <dgm:spPr>
        <a:solidFill>
          <a:srgbClr val="00B0F0"/>
        </a:solidFill>
      </dgm:spPr>
      <dgm:t>
        <a:bodyPr/>
        <a:lstStyle/>
        <a:p>
          <a:pPr algn="l"/>
          <a:r>
            <a:rPr lang="en-GB" sz="1600" dirty="0">
              <a:latin typeface="Comic Sans MS"/>
            </a:rPr>
            <a:t>Spr 1 What is the ‘Buddhist way of life’? 1</a:t>
          </a:r>
          <a:endParaRPr lang="en-GB" sz="1600" baseline="0" dirty="0">
            <a:latin typeface="Comic Sans MS"/>
          </a:endParaRPr>
        </a:p>
      </dgm:t>
    </dgm:pt>
    <dgm:pt modelId="{BDA62F33-E24D-4580-957F-35A8DB7AAE88}" type="parTrans" cxnId="{F00FB9C6-CDB3-4F3D-B259-57E93455E77B}">
      <dgm:prSet/>
      <dgm:spPr/>
      <dgm:t>
        <a:bodyPr/>
        <a:lstStyle/>
        <a:p>
          <a:endParaRPr lang="en-GB"/>
        </a:p>
      </dgm:t>
    </dgm:pt>
    <dgm:pt modelId="{8FB86423-FBF6-4AC8-B7CF-B29BB5273B54}" type="sibTrans" cxnId="{F00FB9C6-CDB3-4F3D-B259-57E93455E77B}">
      <dgm:prSet/>
      <dgm:spPr/>
      <dgm:t>
        <a:bodyPr/>
        <a:lstStyle/>
        <a:p>
          <a:endParaRPr lang="en-GB"/>
        </a:p>
      </dgm:t>
    </dgm:pt>
    <dgm:pt modelId="{232F3960-B506-4CDA-BB86-CD9B83D45F73}">
      <dgm:prSet phldrT="[Text]" custT="1"/>
      <dgm:spPr>
        <a:solidFill>
          <a:srgbClr val="FF3300"/>
        </a:solidFill>
      </dgm:spPr>
      <dgm:t>
        <a:bodyPr/>
        <a:lstStyle/>
        <a:p>
          <a:pPr algn="l"/>
          <a:r>
            <a:rPr lang="en-GB" sz="1600" dirty="0" err="1">
              <a:latin typeface="Comic Sans MS" panose="030F0702030302020204" pitchFamily="66" charset="0"/>
            </a:rPr>
            <a:t>Aut</a:t>
          </a:r>
          <a:r>
            <a:rPr lang="en-GB" sz="1600" dirty="0">
              <a:latin typeface="Comic Sans MS" panose="030F0702030302020204" pitchFamily="66" charset="0"/>
            </a:rPr>
            <a:t> 2 Why should Hindus live a good life? 2</a:t>
          </a:r>
          <a:endParaRPr lang="en-GB" sz="1600" baseline="0" dirty="0">
            <a:solidFill>
              <a:schemeClr val="bg1"/>
            </a:solidFill>
            <a:latin typeface="Comic Sans MS" panose="030F0702030302020204" pitchFamily="66" charset="0"/>
          </a:endParaRPr>
        </a:p>
      </dgm:t>
    </dgm:pt>
    <dgm:pt modelId="{AF938098-F125-4658-AD8D-6E9242754F54}" type="parTrans" cxnId="{95FE88A3-22DE-4BF8-896E-44C257C8177D}">
      <dgm:prSet/>
      <dgm:spPr/>
      <dgm:t>
        <a:bodyPr/>
        <a:lstStyle/>
        <a:p>
          <a:endParaRPr lang="en-GB"/>
        </a:p>
      </dgm:t>
    </dgm:pt>
    <dgm:pt modelId="{E100BC4A-D061-4938-AA45-5EF49E6F9363}" type="sibTrans" cxnId="{95FE88A3-22DE-4BF8-896E-44C257C8177D}">
      <dgm:prSet/>
      <dgm:spPr/>
      <dgm:t>
        <a:bodyPr/>
        <a:lstStyle/>
        <a:p>
          <a:endParaRPr lang="en-GB"/>
        </a:p>
      </dgm:t>
    </dgm:pt>
    <dgm:pt modelId="{1AEAFE88-2E52-452E-A5CF-C33E7A420C27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600" dirty="0">
              <a:solidFill>
                <a:schemeClr val="tx1"/>
              </a:solidFill>
              <a:latin typeface="Comic Sans MS" panose="030F0702030302020204" pitchFamily="66" charset="0"/>
            </a:rPr>
            <a:t>Sum 2 </a:t>
          </a:r>
        </a:p>
        <a:p>
          <a:pPr rtl="0"/>
          <a:r>
            <a:rPr lang="en-GB" sz="1600" dirty="0">
              <a:solidFill>
                <a:schemeClr val="tx1"/>
              </a:solidFill>
              <a:latin typeface="Comic Sans MS"/>
            </a:rPr>
            <a:t>Sum 2 Who am I and where do I belong? 6</a:t>
          </a:r>
          <a:endParaRPr lang="en-GB" sz="1600" baseline="0" dirty="0">
            <a:solidFill>
              <a:schemeClr val="tx1"/>
            </a:solidFill>
            <a:latin typeface="Comic Sans MS"/>
          </a:endParaRPr>
        </a:p>
      </dgm:t>
    </dgm:pt>
    <dgm:pt modelId="{B736512F-8F6E-46D5-B646-57E31B6E0CD1}" type="parTrans" cxnId="{305A1AFB-AA4A-42C7-B877-C820CAD21F63}">
      <dgm:prSet/>
      <dgm:spPr/>
      <dgm:t>
        <a:bodyPr/>
        <a:lstStyle/>
        <a:p>
          <a:endParaRPr lang="en-GB"/>
        </a:p>
      </dgm:t>
    </dgm:pt>
    <dgm:pt modelId="{D0C794D4-CF0B-48B4-ABEE-301F371DB3BA}" type="sibTrans" cxnId="{305A1AFB-AA4A-42C7-B877-C820CAD21F63}">
      <dgm:prSet/>
      <dgm:spPr/>
      <dgm:t>
        <a:bodyPr/>
        <a:lstStyle/>
        <a:p>
          <a:endParaRPr lang="en-GB"/>
        </a:p>
      </dgm:t>
    </dgm:pt>
    <dgm:pt modelId="{723C7F3A-A616-45AA-B33A-0D542D4636DD}">
      <dgm:prSet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pPr algn="l"/>
          <a:r>
            <a:rPr lang="en-GB" sz="1400" dirty="0">
              <a:latin typeface="Comic Sans MS"/>
            </a:rPr>
            <a:t>Spr 2 What do Christians believe about the Messiah – and why is it good news? 17 </a:t>
          </a:r>
          <a:endParaRPr lang="en-GB" sz="1400" baseline="0" dirty="0">
            <a:latin typeface="Comic Sans MS"/>
          </a:endParaRPr>
        </a:p>
      </dgm:t>
    </dgm:pt>
    <dgm:pt modelId="{C417E919-C21C-4C40-A273-7EDA0F68E5CB}" type="sibTrans" cxnId="{D80CA366-4CA4-400C-A7EB-D75A0F3D6838}">
      <dgm:prSet/>
      <dgm:spPr/>
      <dgm:t>
        <a:bodyPr/>
        <a:lstStyle/>
        <a:p>
          <a:endParaRPr lang="en-GB"/>
        </a:p>
      </dgm:t>
    </dgm:pt>
    <dgm:pt modelId="{6FEFC417-1889-4367-857F-C978F87E103E}" type="parTrans" cxnId="{D80CA366-4CA4-400C-A7EB-D75A0F3D6838}">
      <dgm:prSet/>
      <dgm:spPr/>
      <dgm:t>
        <a:bodyPr/>
        <a:lstStyle/>
        <a:p>
          <a:endParaRPr lang="en-GB"/>
        </a:p>
      </dgm:t>
    </dgm:pt>
    <dgm:pt modelId="{39748540-A89F-4F98-9206-718D17C311AA}">
      <dgm:prSet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pPr algn="l"/>
          <a:r>
            <a:rPr lang="en-GB" sz="1600" dirty="0">
              <a:latin typeface="Comic Sans MS" panose="030F0702030302020204" pitchFamily="66" charset="0"/>
            </a:rPr>
            <a:t>Sum 1 For Christians, what difference does it make to belong to God’s Kingdom? 18</a:t>
          </a:r>
        </a:p>
      </dgm:t>
    </dgm:pt>
    <dgm:pt modelId="{BD373428-C35A-4DF6-BCE2-D2C588A1D331}" type="parTrans" cxnId="{32D871C3-F09C-426B-A808-CD28D943A2B4}">
      <dgm:prSet/>
      <dgm:spPr/>
      <dgm:t>
        <a:bodyPr/>
        <a:lstStyle/>
        <a:p>
          <a:endParaRPr lang="en-GB"/>
        </a:p>
      </dgm:t>
    </dgm:pt>
    <dgm:pt modelId="{139BF657-095F-47B3-947D-A22D162423B5}" type="sibTrans" cxnId="{32D871C3-F09C-426B-A808-CD28D943A2B4}">
      <dgm:prSet/>
      <dgm:spPr/>
      <dgm:t>
        <a:bodyPr/>
        <a:lstStyle/>
        <a:p>
          <a:endParaRPr lang="en-GB"/>
        </a:p>
      </dgm:t>
    </dgm:pt>
    <dgm:pt modelId="{01570E41-268D-48B5-9789-8C95AF951B82}" type="pres">
      <dgm:prSet presAssocID="{46E44E20-8E89-47D5-BDD6-16375B4C93AF}" presName="Name0" presStyleCnt="0">
        <dgm:presLayoutVars>
          <dgm:dir/>
          <dgm:resizeHandles val="exact"/>
        </dgm:presLayoutVars>
      </dgm:prSet>
      <dgm:spPr/>
    </dgm:pt>
    <dgm:pt modelId="{7132867A-6732-4325-827B-C42DA6516E9E}" type="pres">
      <dgm:prSet presAssocID="{46E44E20-8E89-47D5-BDD6-16375B4C93AF}" presName="cycle" presStyleCnt="0"/>
      <dgm:spPr/>
    </dgm:pt>
    <dgm:pt modelId="{0B81F763-3185-4241-9560-2BA2469B6112}" type="pres">
      <dgm:prSet presAssocID="{78250B63-6059-4154-B7BF-35B72604BC56}" presName="nodeFirstNode" presStyleLbl="node1" presStyleIdx="0" presStyleCnt="6" custScaleY="113846">
        <dgm:presLayoutVars>
          <dgm:bulletEnabled val="1"/>
        </dgm:presLayoutVars>
      </dgm:prSet>
      <dgm:spPr/>
    </dgm:pt>
    <dgm:pt modelId="{1A7DC5F1-3DC4-4D69-910D-C5F397124541}" type="pres">
      <dgm:prSet presAssocID="{C8243EEA-636F-40D1-8B11-9CE4A37C2F96}" presName="sibTransFirstNode" presStyleLbl="bgShp" presStyleIdx="0" presStyleCnt="1"/>
      <dgm:spPr/>
    </dgm:pt>
    <dgm:pt modelId="{FD5EC08F-DE7B-4BB6-959E-1B8055F25456}" type="pres">
      <dgm:prSet presAssocID="{C5AE75C6-FCE8-46A4-B6DC-B75F35912072}" presName="nodeFollowingNodes" presStyleLbl="node1" presStyleIdx="1" presStyleCnt="6" custRadScaleRad="121542" custRadScaleInc="106231">
        <dgm:presLayoutVars>
          <dgm:bulletEnabled val="1"/>
        </dgm:presLayoutVars>
      </dgm:prSet>
      <dgm:spPr/>
    </dgm:pt>
    <dgm:pt modelId="{572FA487-1802-4A52-AEDF-D5032B84D6BC}" type="pres">
      <dgm:prSet presAssocID="{232F3960-B506-4CDA-BB86-CD9B83D45F73}" presName="nodeFollowingNodes" presStyleLbl="node1" presStyleIdx="2" presStyleCnt="6" custScaleX="99806" custScaleY="110100" custRadScaleRad="109747" custRadScaleInc="-93236">
        <dgm:presLayoutVars>
          <dgm:bulletEnabled val="1"/>
        </dgm:presLayoutVars>
      </dgm:prSet>
      <dgm:spPr/>
    </dgm:pt>
    <dgm:pt modelId="{07E98710-37C2-4346-AD6E-9C3554B035D8}" type="pres">
      <dgm:prSet presAssocID="{723C7F3A-A616-45AA-B33A-0D542D4636DD}" presName="nodeFollowingNodes" presStyleLbl="node1" presStyleIdx="3" presStyleCnt="6" custScaleX="93350" custScaleY="117939" custRadScaleRad="94193" custRadScaleInc="1284">
        <dgm:presLayoutVars>
          <dgm:bulletEnabled val="1"/>
        </dgm:presLayoutVars>
      </dgm:prSet>
      <dgm:spPr/>
    </dgm:pt>
    <dgm:pt modelId="{86D04BBB-C903-47BA-8CF5-A5CD434CF0DC}" type="pres">
      <dgm:prSet presAssocID="{39748540-A89F-4F98-9206-718D17C311AA}" presName="nodeFollowingNodes" presStyleLbl="node1" presStyleIdx="4" presStyleCnt="6" custRadScaleRad="110912" custRadScaleInc="27473">
        <dgm:presLayoutVars>
          <dgm:bulletEnabled val="1"/>
        </dgm:presLayoutVars>
      </dgm:prSet>
      <dgm:spPr/>
    </dgm:pt>
    <dgm:pt modelId="{D4E354B0-C6E9-402F-9BB5-C88CE84DF962}" type="pres">
      <dgm:prSet presAssocID="{1AEAFE88-2E52-452E-A5CF-C33E7A420C27}" presName="nodeFollowingNodes" presStyleLbl="node1" presStyleIdx="5" presStyleCnt="6" custRadScaleRad="112573" custRadScaleInc="-7324">
        <dgm:presLayoutVars>
          <dgm:bulletEnabled val="1"/>
        </dgm:presLayoutVars>
      </dgm:prSet>
      <dgm:spPr/>
    </dgm:pt>
  </dgm:ptLst>
  <dgm:cxnLst>
    <dgm:cxn modelId="{36CD0B0E-86B6-48FE-809F-6FB494D93701}" type="presOf" srcId="{39748540-A89F-4F98-9206-718D17C311AA}" destId="{86D04BBB-C903-47BA-8CF5-A5CD434CF0DC}" srcOrd="0" destOrd="0" presId="urn:microsoft.com/office/officeart/2005/8/layout/cycle3"/>
    <dgm:cxn modelId="{84A95043-E9F8-45A9-883D-DBE41C9CBC0C}" type="presOf" srcId="{C5AE75C6-FCE8-46A4-B6DC-B75F35912072}" destId="{FD5EC08F-DE7B-4BB6-959E-1B8055F25456}" srcOrd="0" destOrd="0" presId="urn:microsoft.com/office/officeart/2005/8/layout/cycle3"/>
    <dgm:cxn modelId="{D80CA366-4CA4-400C-A7EB-D75A0F3D6838}" srcId="{46E44E20-8E89-47D5-BDD6-16375B4C93AF}" destId="{723C7F3A-A616-45AA-B33A-0D542D4636DD}" srcOrd="3" destOrd="0" parTransId="{6FEFC417-1889-4367-857F-C978F87E103E}" sibTransId="{C417E919-C21C-4C40-A273-7EDA0F68E5CB}"/>
    <dgm:cxn modelId="{9EC08C69-CD43-4539-B351-96FA6C9EAFB4}" type="presOf" srcId="{46E44E20-8E89-47D5-BDD6-16375B4C93AF}" destId="{01570E41-268D-48B5-9789-8C95AF951B82}" srcOrd="0" destOrd="0" presId="urn:microsoft.com/office/officeart/2005/8/layout/cycle3"/>
    <dgm:cxn modelId="{3DA61E72-A691-4E17-B078-F3D272D3424A}" srcId="{46E44E20-8E89-47D5-BDD6-16375B4C93AF}" destId="{78250B63-6059-4154-B7BF-35B72604BC56}" srcOrd="0" destOrd="0" parTransId="{EB7D39A2-D94A-45DA-AB21-D6C615665082}" sibTransId="{C8243EEA-636F-40D1-8B11-9CE4A37C2F96}"/>
    <dgm:cxn modelId="{2E9EFE7D-9F4C-4C4E-A8CB-3DC74B977A20}" type="presOf" srcId="{723C7F3A-A616-45AA-B33A-0D542D4636DD}" destId="{07E98710-37C2-4346-AD6E-9C3554B035D8}" srcOrd="0" destOrd="0" presId="urn:microsoft.com/office/officeart/2005/8/layout/cycle3"/>
    <dgm:cxn modelId="{95FE88A3-22DE-4BF8-896E-44C257C8177D}" srcId="{46E44E20-8E89-47D5-BDD6-16375B4C93AF}" destId="{232F3960-B506-4CDA-BB86-CD9B83D45F73}" srcOrd="2" destOrd="0" parTransId="{AF938098-F125-4658-AD8D-6E9242754F54}" sibTransId="{E100BC4A-D061-4938-AA45-5EF49E6F9363}"/>
    <dgm:cxn modelId="{628BCBBF-3B14-46D7-A645-614BF04B9E93}" type="presOf" srcId="{C8243EEA-636F-40D1-8B11-9CE4A37C2F96}" destId="{1A7DC5F1-3DC4-4D69-910D-C5F397124541}" srcOrd="0" destOrd="0" presId="urn:microsoft.com/office/officeart/2005/8/layout/cycle3"/>
    <dgm:cxn modelId="{32D871C3-F09C-426B-A808-CD28D943A2B4}" srcId="{46E44E20-8E89-47D5-BDD6-16375B4C93AF}" destId="{39748540-A89F-4F98-9206-718D17C311AA}" srcOrd="4" destOrd="0" parTransId="{BD373428-C35A-4DF6-BCE2-D2C588A1D331}" sibTransId="{139BF657-095F-47B3-947D-A22D162423B5}"/>
    <dgm:cxn modelId="{FEA6BFC3-581B-4078-919B-758B44989B55}" type="presOf" srcId="{1AEAFE88-2E52-452E-A5CF-C33E7A420C27}" destId="{D4E354B0-C6E9-402F-9BB5-C88CE84DF962}" srcOrd="0" destOrd="0" presId="urn:microsoft.com/office/officeart/2005/8/layout/cycle3"/>
    <dgm:cxn modelId="{F00FB9C6-CDB3-4F3D-B259-57E93455E77B}" srcId="{46E44E20-8E89-47D5-BDD6-16375B4C93AF}" destId="{C5AE75C6-FCE8-46A4-B6DC-B75F35912072}" srcOrd="1" destOrd="0" parTransId="{BDA62F33-E24D-4580-957F-35A8DB7AAE88}" sibTransId="{8FB86423-FBF6-4AC8-B7CF-B29BB5273B54}"/>
    <dgm:cxn modelId="{B7B6F9DB-BCF8-4D6B-B300-E5AF56F52D58}" type="presOf" srcId="{232F3960-B506-4CDA-BB86-CD9B83D45F73}" destId="{572FA487-1802-4A52-AEDF-D5032B84D6BC}" srcOrd="0" destOrd="0" presId="urn:microsoft.com/office/officeart/2005/8/layout/cycle3"/>
    <dgm:cxn modelId="{272AA0F9-49E0-48F6-8F38-30EF23EA24C7}" type="presOf" srcId="{78250B63-6059-4154-B7BF-35B72604BC56}" destId="{0B81F763-3185-4241-9560-2BA2469B6112}" srcOrd="0" destOrd="0" presId="urn:microsoft.com/office/officeart/2005/8/layout/cycle3"/>
    <dgm:cxn modelId="{305A1AFB-AA4A-42C7-B877-C820CAD21F63}" srcId="{46E44E20-8E89-47D5-BDD6-16375B4C93AF}" destId="{1AEAFE88-2E52-452E-A5CF-C33E7A420C27}" srcOrd="5" destOrd="0" parTransId="{B736512F-8F6E-46D5-B646-57E31B6E0CD1}" sibTransId="{D0C794D4-CF0B-48B4-ABEE-301F371DB3BA}"/>
    <dgm:cxn modelId="{502745FF-029A-4CCE-84DD-ED95A0AC5912}" type="presParOf" srcId="{01570E41-268D-48B5-9789-8C95AF951B82}" destId="{7132867A-6732-4325-827B-C42DA6516E9E}" srcOrd="0" destOrd="0" presId="urn:microsoft.com/office/officeart/2005/8/layout/cycle3"/>
    <dgm:cxn modelId="{55F7D963-AD90-4D91-9ACA-D00AC111293B}" type="presParOf" srcId="{7132867A-6732-4325-827B-C42DA6516E9E}" destId="{0B81F763-3185-4241-9560-2BA2469B6112}" srcOrd="0" destOrd="0" presId="urn:microsoft.com/office/officeart/2005/8/layout/cycle3"/>
    <dgm:cxn modelId="{ECE88026-7FC5-4618-BE1E-D26A8FD545AA}" type="presParOf" srcId="{7132867A-6732-4325-827B-C42DA6516E9E}" destId="{1A7DC5F1-3DC4-4D69-910D-C5F397124541}" srcOrd="1" destOrd="0" presId="urn:microsoft.com/office/officeart/2005/8/layout/cycle3"/>
    <dgm:cxn modelId="{4536AE98-5F3A-42D2-8777-D5CACE825785}" type="presParOf" srcId="{7132867A-6732-4325-827B-C42DA6516E9E}" destId="{FD5EC08F-DE7B-4BB6-959E-1B8055F25456}" srcOrd="2" destOrd="0" presId="urn:microsoft.com/office/officeart/2005/8/layout/cycle3"/>
    <dgm:cxn modelId="{B7A4F7F3-8C90-4293-B04A-4001F2171AE7}" type="presParOf" srcId="{7132867A-6732-4325-827B-C42DA6516E9E}" destId="{572FA487-1802-4A52-AEDF-D5032B84D6BC}" srcOrd="3" destOrd="0" presId="urn:microsoft.com/office/officeart/2005/8/layout/cycle3"/>
    <dgm:cxn modelId="{3B68379E-0B33-4A05-A4F0-4759E5236A52}" type="presParOf" srcId="{7132867A-6732-4325-827B-C42DA6516E9E}" destId="{07E98710-37C2-4346-AD6E-9C3554B035D8}" srcOrd="4" destOrd="0" presId="urn:microsoft.com/office/officeart/2005/8/layout/cycle3"/>
    <dgm:cxn modelId="{27F2931E-874B-432D-9F0A-96B33E85DEFA}" type="presParOf" srcId="{7132867A-6732-4325-827B-C42DA6516E9E}" destId="{86D04BBB-C903-47BA-8CF5-A5CD434CF0DC}" srcOrd="5" destOrd="0" presId="urn:microsoft.com/office/officeart/2005/8/layout/cycle3"/>
    <dgm:cxn modelId="{2DC7B0E7-3946-4CC8-A126-2CC4B8D4530F}" type="presParOf" srcId="{7132867A-6732-4325-827B-C42DA6516E9E}" destId="{D4E354B0-C6E9-402F-9BB5-C88CE84DF962}" srcOrd="6" destOrd="0" presId="urn:microsoft.com/office/officeart/2005/8/layout/cycle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7DC5F1-3DC4-4D69-910D-C5F397124541}">
      <dsp:nvSpPr>
        <dsp:cNvPr id="0" name=""/>
        <dsp:cNvSpPr/>
      </dsp:nvSpPr>
      <dsp:spPr>
        <a:xfrm>
          <a:off x="1447845" y="-5811"/>
          <a:ext cx="6427145" cy="6427145"/>
        </a:xfrm>
        <a:prstGeom prst="circularArrow">
          <a:avLst>
            <a:gd name="adj1" fmla="val 5274"/>
            <a:gd name="adj2" fmla="val 312630"/>
            <a:gd name="adj3" fmla="val 14217566"/>
            <a:gd name="adj4" fmla="val 17133204"/>
            <a:gd name="adj5" fmla="val 5477"/>
          </a:avLst>
        </a:prstGeom>
        <a:solidFill>
          <a:schemeClr val="accent6"/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B81F763-3185-4241-9560-2BA2469B6112}">
      <dsp:nvSpPr>
        <dsp:cNvPr id="0" name=""/>
        <dsp:cNvSpPr/>
      </dsp:nvSpPr>
      <dsp:spPr>
        <a:xfrm>
          <a:off x="3432333" y="1822"/>
          <a:ext cx="2458169" cy="1229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baseline="0" dirty="0" err="1">
              <a:latin typeface="Comic Sans MS" panose="030F0702030302020204" pitchFamily="66" charset="0"/>
            </a:rPr>
            <a:t>Aut</a:t>
          </a:r>
          <a:r>
            <a:rPr lang="en-GB" sz="1400" kern="1200" baseline="0" dirty="0">
              <a:latin typeface="Comic Sans MS" panose="030F0702030302020204" pitchFamily="66" charset="0"/>
            </a:rPr>
            <a:t> 1 </a:t>
          </a:r>
          <a:r>
            <a:rPr lang="en-GB" sz="1400" b="0" i="0" kern="1200" baseline="0" dirty="0">
              <a:latin typeface="Comic Sans MS" panose="030F0702030302020204" pitchFamily="66" charset="0"/>
            </a:rPr>
            <a:t>CHRISTIANITY: Why do Christian's call God "creator"? 1</a:t>
          </a:r>
          <a:endParaRPr lang="en-GB" sz="1400" kern="1200" baseline="0" dirty="0">
            <a:latin typeface="Comic Sans MS" panose="030F0702030302020204" pitchFamily="66" charset="0"/>
          </a:endParaRPr>
        </a:p>
      </dsp:txBody>
      <dsp:txXfrm>
        <a:off x="3492332" y="61821"/>
        <a:ext cx="2338171" cy="1109086"/>
      </dsp:txXfrm>
    </dsp:sp>
    <dsp:sp modelId="{FD5EC08F-DE7B-4BB6-959E-1B8055F25456}">
      <dsp:nvSpPr>
        <dsp:cNvPr id="0" name=""/>
        <dsp:cNvSpPr/>
      </dsp:nvSpPr>
      <dsp:spPr>
        <a:xfrm>
          <a:off x="5690374" y="1305503"/>
          <a:ext cx="2458169" cy="1229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baseline="0" dirty="0" err="1">
              <a:latin typeface="Comic Sans MS" panose="030F0702030302020204" pitchFamily="66" charset="0"/>
            </a:rPr>
            <a:t>Aut</a:t>
          </a:r>
          <a:r>
            <a:rPr lang="en-GB" sz="1400" kern="1200" baseline="0" dirty="0">
              <a:latin typeface="Comic Sans MS" panose="030F0702030302020204" pitchFamily="66" charset="0"/>
            </a:rPr>
            <a:t> 2 </a:t>
          </a:r>
          <a:r>
            <a:rPr lang="en-GB" sz="1400" b="0" i="0" kern="1200" baseline="0" dirty="0">
              <a:latin typeface="Comic Sans MS" panose="030F0702030302020204" pitchFamily="66" charset="0"/>
            </a:rPr>
            <a:t>CHRISTIANITY: What is the "Nativity" and why is it important to Christians?  2</a:t>
          </a:r>
          <a:endParaRPr lang="en-GB" sz="1400" kern="1200" baseline="0" dirty="0">
            <a:latin typeface="Comic Sans MS" panose="030F0702030302020204" pitchFamily="66" charset="0"/>
          </a:endParaRPr>
        </a:p>
      </dsp:txBody>
      <dsp:txXfrm>
        <a:off x="5750373" y="1365502"/>
        <a:ext cx="2338171" cy="1109086"/>
      </dsp:txXfrm>
    </dsp:sp>
    <dsp:sp modelId="{572FA487-1802-4A52-AEDF-D5032B84D6BC}">
      <dsp:nvSpPr>
        <dsp:cNvPr id="0" name=""/>
        <dsp:cNvSpPr/>
      </dsp:nvSpPr>
      <dsp:spPr>
        <a:xfrm>
          <a:off x="6025971" y="3469106"/>
          <a:ext cx="2273536" cy="128085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baseline="0" dirty="0" err="1">
              <a:latin typeface="Comic Sans MS" panose="030F0702030302020204" pitchFamily="66" charset="0"/>
            </a:rPr>
            <a:t>Spr</a:t>
          </a:r>
          <a:r>
            <a:rPr lang="en-GB" sz="1400" kern="1200" baseline="0" dirty="0">
              <a:latin typeface="Comic Sans MS" panose="030F0702030302020204" pitchFamily="66" charset="0"/>
            </a:rPr>
            <a:t> 1 </a:t>
          </a:r>
          <a:r>
            <a:rPr lang="en-GB" sz="1400" b="0" i="0" kern="1200" baseline="0" dirty="0">
              <a:latin typeface="Comic Sans MS" panose="030F0702030302020204" pitchFamily="66" charset="0"/>
            </a:rPr>
            <a:t>CHRISTIANITY: What do Christians learn from stories of Jesus? 3</a:t>
          </a:r>
          <a:endParaRPr lang="en-GB" sz="1400" kern="1200" baseline="0" dirty="0">
            <a:latin typeface="Comic Sans MS" panose="030F0702030302020204" pitchFamily="66" charset="0"/>
          </a:endParaRPr>
        </a:p>
      </dsp:txBody>
      <dsp:txXfrm>
        <a:off x="6088497" y="3531632"/>
        <a:ext cx="2148484" cy="1155802"/>
      </dsp:txXfrm>
    </dsp:sp>
    <dsp:sp modelId="{07E98710-37C2-4346-AD6E-9C3554B035D8}">
      <dsp:nvSpPr>
        <dsp:cNvPr id="0" name=""/>
        <dsp:cNvSpPr/>
      </dsp:nvSpPr>
      <dsp:spPr>
        <a:xfrm>
          <a:off x="3709163" y="5107835"/>
          <a:ext cx="2458169" cy="1229084"/>
        </a:xfrm>
        <a:prstGeom prst="roundRect">
          <a:avLst/>
        </a:prstGeom>
        <a:solidFill>
          <a:srgbClr val="0080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baseline="0" dirty="0" err="1">
              <a:latin typeface="Comic Sans MS" panose="030F0702030302020204" pitchFamily="66" charset="0"/>
            </a:rPr>
            <a:t>Spr</a:t>
          </a:r>
          <a:r>
            <a:rPr lang="en-GB" sz="1400" b="0" i="0" kern="1200" baseline="0" dirty="0">
              <a:latin typeface="Comic Sans MS" panose="030F0702030302020204" pitchFamily="66" charset="0"/>
            </a:rPr>
            <a:t> 2: ISLAM: What is important for Muslim families? 1</a:t>
          </a:r>
          <a:endParaRPr lang="en-GB" sz="1400" kern="1200" baseline="0" dirty="0">
            <a:latin typeface="Comic Sans MS" panose="030F0702030302020204" pitchFamily="66" charset="0"/>
          </a:endParaRPr>
        </a:p>
      </dsp:txBody>
      <dsp:txXfrm>
        <a:off x="3769162" y="5167834"/>
        <a:ext cx="2338171" cy="1109086"/>
      </dsp:txXfrm>
    </dsp:sp>
    <dsp:sp modelId="{C62EE4C7-DEB4-41BF-822E-90739966FB79}">
      <dsp:nvSpPr>
        <dsp:cNvPr id="0" name=""/>
        <dsp:cNvSpPr/>
      </dsp:nvSpPr>
      <dsp:spPr>
        <a:xfrm>
          <a:off x="1174292" y="3912864"/>
          <a:ext cx="2458169" cy="1229084"/>
        </a:xfrm>
        <a:prstGeom prst="roundRect">
          <a:avLst/>
        </a:prstGeom>
        <a:solidFill>
          <a:srgbClr val="0080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baseline="0" dirty="0">
              <a:latin typeface="Comic Sans MS" panose="030F0702030302020204" pitchFamily="66" charset="0"/>
            </a:rPr>
            <a:t>Sum 1 </a:t>
          </a:r>
          <a:r>
            <a:rPr lang="en-GB" sz="1400" b="0" i="0" kern="1200" baseline="0" dirty="0">
              <a:latin typeface="Comic Sans MS" panose="030F0702030302020204" pitchFamily="66" charset="0"/>
            </a:rPr>
            <a:t>ISLAM: Who is Allah and how do Muslims worship him? 2</a:t>
          </a:r>
          <a:endParaRPr lang="en-GB" sz="1400" kern="1200" baseline="0" dirty="0">
            <a:latin typeface="Comic Sans MS" panose="030F0702030302020204" pitchFamily="66" charset="0"/>
          </a:endParaRPr>
        </a:p>
      </dsp:txBody>
      <dsp:txXfrm>
        <a:off x="1234291" y="3972863"/>
        <a:ext cx="2338171" cy="1109086"/>
      </dsp:txXfrm>
    </dsp:sp>
    <dsp:sp modelId="{D4E354B0-C6E9-402F-9BB5-C88CE84DF962}">
      <dsp:nvSpPr>
        <dsp:cNvPr id="0" name=""/>
        <dsp:cNvSpPr/>
      </dsp:nvSpPr>
      <dsp:spPr>
        <a:xfrm>
          <a:off x="1174292" y="1305503"/>
          <a:ext cx="2458169" cy="1229084"/>
        </a:xfrm>
        <a:prstGeom prst="roundRect">
          <a:avLst/>
        </a:prstGeom>
        <a:solidFill>
          <a:srgbClr val="92D05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baseline="0" dirty="0">
              <a:latin typeface="Comic Sans MS" panose="030F0702030302020204" pitchFamily="66" charset="0"/>
            </a:rPr>
            <a:t>Sum 2 </a:t>
          </a:r>
          <a:r>
            <a:rPr lang="en-GB" sz="1400" b="0" i="0" kern="1200" baseline="0" dirty="0">
              <a:latin typeface="Comic Sans MS" panose="030F0702030302020204" pitchFamily="66" charset="0"/>
            </a:rPr>
            <a:t>THEMATIC: Why do people tell stories? 1 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baseline="0" dirty="0">
            <a:latin typeface="Comic Sans MS" panose="030F0702030302020204" pitchFamily="66" charset="0"/>
          </a:endParaRPr>
        </a:p>
      </dsp:txBody>
      <dsp:txXfrm>
        <a:off x="1234291" y="1365502"/>
        <a:ext cx="2338171" cy="11090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7DC5F1-3DC4-4D69-910D-C5F397124541}">
      <dsp:nvSpPr>
        <dsp:cNvPr id="0" name=""/>
        <dsp:cNvSpPr/>
      </dsp:nvSpPr>
      <dsp:spPr>
        <a:xfrm>
          <a:off x="1447845" y="-60933"/>
          <a:ext cx="6427145" cy="6427145"/>
        </a:xfrm>
        <a:prstGeom prst="circularArrow">
          <a:avLst>
            <a:gd name="adj1" fmla="val 5274"/>
            <a:gd name="adj2" fmla="val 312630"/>
            <a:gd name="adj3" fmla="val 14217566"/>
            <a:gd name="adj4" fmla="val 17133204"/>
            <a:gd name="adj5" fmla="val 5477"/>
          </a:avLst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B81F763-3185-4241-9560-2BA2469B6112}">
      <dsp:nvSpPr>
        <dsp:cNvPr id="0" name=""/>
        <dsp:cNvSpPr/>
      </dsp:nvSpPr>
      <dsp:spPr>
        <a:xfrm>
          <a:off x="3432333" y="-53298"/>
          <a:ext cx="2458169" cy="1229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baseline="0" dirty="0" err="1">
              <a:latin typeface="Comic Sans MS" panose="030F0702030302020204" pitchFamily="66" charset="0"/>
            </a:rPr>
            <a:t>Aut</a:t>
          </a:r>
          <a:r>
            <a:rPr lang="en-GB" sz="1600" kern="1200" baseline="0" dirty="0">
              <a:latin typeface="Comic Sans MS" panose="030F0702030302020204" pitchFamily="66" charset="0"/>
            </a:rPr>
            <a:t> 1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baseline="0" dirty="0">
              <a:latin typeface="Comic Sans MS" panose="030F0702030302020204" pitchFamily="66" charset="0"/>
            </a:rPr>
            <a:t>What is God like for Christians? 4</a:t>
          </a:r>
        </a:p>
      </dsp:txBody>
      <dsp:txXfrm>
        <a:off x="3492332" y="6701"/>
        <a:ext cx="2338171" cy="1109086"/>
      </dsp:txXfrm>
    </dsp:sp>
    <dsp:sp modelId="{FD5EC08F-DE7B-4BB6-959E-1B8055F25456}">
      <dsp:nvSpPr>
        <dsp:cNvPr id="0" name=""/>
        <dsp:cNvSpPr/>
      </dsp:nvSpPr>
      <dsp:spPr>
        <a:xfrm>
          <a:off x="5690374" y="1250381"/>
          <a:ext cx="2458169" cy="1229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>
              <a:latin typeface="Comic Sans MS" panose="030F0702030302020204" pitchFamily="66" charset="0"/>
            </a:rPr>
            <a:t>Aut</a:t>
          </a:r>
          <a:r>
            <a:rPr lang="en-GB" sz="1600" kern="1200" dirty="0">
              <a:latin typeface="Comic Sans MS" panose="030F0702030302020204" pitchFamily="66" charset="0"/>
            </a:rPr>
            <a:t> 2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702030302020204" pitchFamily="66" charset="0"/>
            </a:rPr>
            <a:t>Why is giving important to Christians? 5</a:t>
          </a:r>
          <a:endParaRPr lang="en-GB" sz="1600" kern="1200" baseline="0" dirty="0">
            <a:latin typeface="Comic Sans MS" panose="030F0702030302020204" pitchFamily="66" charset="0"/>
          </a:endParaRPr>
        </a:p>
      </dsp:txBody>
      <dsp:txXfrm>
        <a:off x="5750373" y="1310380"/>
        <a:ext cx="2338171" cy="1109086"/>
      </dsp:txXfrm>
    </dsp:sp>
    <dsp:sp modelId="{572FA487-1802-4A52-AEDF-D5032B84D6BC}">
      <dsp:nvSpPr>
        <dsp:cNvPr id="0" name=""/>
        <dsp:cNvSpPr/>
      </dsp:nvSpPr>
      <dsp:spPr>
        <a:xfrm>
          <a:off x="6362494" y="3391151"/>
          <a:ext cx="2453401" cy="1353222"/>
        </a:xfrm>
        <a:prstGeom prst="roundRect">
          <a:avLst/>
        </a:prstGeom>
        <a:solidFill>
          <a:srgbClr val="0000FF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>
              <a:latin typeface="Comic Sans MS" panose="030F0702030302020204" pitchFamily="66" charset="0"/>
            </a:rPr>
            <a:t>Spr</a:t>
          </a:r>
          <a:r>
            <a:rPr lang="en-GB" sz="1600" kern="1200" dirty="0">
              <a:latin typeface="Comic Sans MS" panose="030F0702030302020204" pitchFamily="66" charset="0"/>
            </a:rPr>
            <a:t> 1  What is the Torah and why is it important to Jewish families? 1</a:t>
          </a:r>
          <a:endParaRPr lang="en-GB" sz="1600" kern="1200" baseline="0" dirty="0">
            <a:latin typeface="Comic Sans MS" panose="030F0702030302020204" pitchFamily="66" charset="0"/>
          </a:endParaRPr>
        </a:p>
      </dsp:txBody>
      <dsp:txXfrm>
        <a:off x="6428553" y="3457210"/>
        <a:ext cx="2321283" cy="1221104"/>
      </dsp:txXfrm>
    </dsp:sp>
    <dsp:sp modelId="{07E98710-37C2-4346-AD6E-9C3554B035D8}">
      <dsp:nvSpPr>
        <dsp:cNvPr id="0" name=""/>
        <dsp:cNvSpPr/>
      </dsp:nvSpPr>
      <dsp:spPr>
        <a:xfrm>
          <a:off x="3485763" y="4899608"/>
          <a:ext cx="2294701" cy="14495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>
              <a:latin typeface="Comic Sans MS" panose="030F0702030302020204" pitchFamily="66" charset="0"/>
            </a:rPr>
            <a:t>Spr</a:t>
          </a:r>
          <a:r>
            <a:rPr lang="en-GB" sz="1600" kern="1200" dirty="0">
              <a:latin typeface="Comic Sans MS" panose="030F0702030302020204" pitchFamily="66" charset="0"/>
            </a:rPr>
            <a:t> 2  Why do Christian’s call 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702030302020204" pitchFamily="66" charset="0"/>
            </a:rPr>
            <a:t>Jesus "Saviour"?</a:t>
          </a:r>
          <a:endParaRPr lang="en-GB" sz="1600" kern="1200" baseline="0" dirty="0">
            <a:latin typeface="Comic Sans MS" panose="030F0702030302020204" pitchFamily="66" charset="0"/>
          </a:endParaRPr>
        </a:p>
      </dsp:txBody>
      <dsp:txXfrm>
        <a:off x="3556525" y="4970370"/>
        <a:ext cx="2153177" cy="1308046"/>
      </dsp:txXfrm>
    </dsp:sp>
    <dsp:sp modelId="{86D04BBB-C903-47BA-8CF5-A5CD434CF0DC}">
      <dsp:nvSpPr>
        <dsp:cNvPr id="0" name=""/>
        <dsp:cNvSpPr/>
      </dsp:nvSpPr>
      <dsp:spPr>
        <a:xfrm>
          <a:off x="638177" y="3344921"/>
          <a:ext cx="2458169" cy="1229084"/>
        </a:xfrm>
        <a:prstGeom prst="roundRect">
          <a:avLst/>
        </a:prstGeom>
        <a:solidFill>
          <a:srgbClr val="0000FF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702030302020204" pitchFamily="66" charset="0"/>
            </a:rPr>
            <a:t>Sum 1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702030302020204" pitchFamily="66" charset="0"/>
            </a:rPr>
            <a:t>Why do Jewish families celebrate the gift of Shabbat? 2</a:t>
          </a:r>
        </a:p>
      </dsp:txBody>
      <dsp:txXfrm>
        <a:off x="698176" y="3404920"/>
        <a:ext cx="2338171" cy="1109086"/>
      </dsp:txXfrm>
    </dsp:sp>
    <dsp:sp modelId="{D4E354B0-C6E9-402F-9BB5-C88CE84DF962}">
      <dsp:nvSpPr>
        <dsp:cNvPr id="0" name=""/>
        <dsp:cNvSpPr/>
      </dsp:nvSpPr>
      <dsp:spPr>
        <a:xfrm>
          <a:off x="799469" y="1256627"/>
          <a:ext cx="2458169" cy="1229084"/>
        </a:xfrm>
        <a:prstGeom prst="roundRect">
          <a:avLst/>
        </a:prstGeom>
        <a:solidFill>
          <a:srgbClr val="92D05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702030302020204" pitchFamily="66" charset="0"/>
            </a:rPr>
            <a:t>Sum 2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702030302020204" pitchFamily="66" charset="0"/>
            </a:rPr>
            <a:t>Is prayer important to everyone?  2</a:t>
          </a:r>
          <a:endParaRPr lang="en-GB" sz="1600" kern="1200" baseline="0" dirty="0">
            <a:latin typeface="Comic Sans MS" panose="030F0702030302020204" pitchFamily="66" charset="0"/>
          </a:endParaRPr>
        </a:p>
      </dsp:txBody>
      <dsp:txXfrm>
        <a:off x="859468" y="1316626"/>
        <a:ext cx="2338171" cy="11090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7DC5F1-3DC4-4D69-910D-C5F397124541}">
      <dsp:nvSpPr>
        <dsp:cNvPr id="0" name=""/>
        <dsp:cNvSpPr/>
      </dsp:nvSpPr>
      <dsp:spPr>
        <a:xfrm>
          <a:off x="1447845" y="-60933"/>
          <a:ext cx="6427145" cy="6427145"/>
        </a:xfrm>
        <a:prstGeom prst="circularArrow">
          <a:avLst>
            <a:gd name="adj1" fmla="val 5274"/>
            <a:gd name="adj2" fmla="val 312630"/>
            <a:gd name="adj3" fmla="val 14217566"/>
            <a:gd name="adj4" fmla="val 17133204"/>
            <a:gd name="adj5" fmla="val 5477"/>
          </a:avLst>
        </a:prstGeom>
        <a:solidFill>
          <a:srgbClr val="33CC33"/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B81F763-3185-4241-9560-2BA2469B6112}">
      <dsp:nvSpPr>
        <dsp:cNvPr id="0" name=""/>
        <dsp:cNvSpPr/>
      </dsp:nvSpPr>
      <dsp:spPr>
        <a:xfrm>
          <a:off x="3432333" y="-53298"/>
          <a:ext cx="2458169" cy="1229084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 err="1">
              <a:solidFill>
                <a:schemeClr val="tx1"/>
              </a:solidFill>
              <a:latin typeface="Comic Sans MS" panose="030F0702030302020204" pitchFamily="66" charset="0"/>
            </a:rPr>
            <a:t>Aut</a:t>
          </a:r>
          <a:r>
            <a:rPr lang="en-GB" sz="1800" kern="1200" dirty="0">
              <a:solidFill>
                <a:schemeClr val="tx1"/>
              </a:solidFill>
              <a:latin typeface="Comic Sans MS" panose="030F0702030302020204" pitchFamily="66" charset="0"/>
            </a:rPr>
            <a:t> 1 What do Sikhs value? 1</a:t>
          </a:r>
          <a:endParaRPr lang="en-GB" sz="1800" kern="1200" baseline="0" dirty="0">
            <a:solidFill>
              <a:schemeClr val="tx1"/>
            </a:solidFill>
            <a:latin typeface="Comic Sans MS" panose="030F0702030302020204" pitchFamily="66" charset="0"/>
          </a:endParaRPr>
        </a:p>
      </dsp:txBody>
      <dsp:txXfrm>
        <a:off x="3492332" y="6701"/>
        <a:ext cx="2338171" cy="1109086"/>
      </dsp:txXfrm>
    </dsp:sp>
    <dsp:sp modelId="{FD5EC08F-DE7B-4BB6-959E-1B8055F25456}">
      <dsp:nvSpPr>
        <dsp:cNvPr id="0" name=""/>
        <dsp:cNvSpPr/>
      </dsp:nvSpPr>
      <dsp:spPr>
        <a:xfrm>
          <a:off x="5690374" y="1250381"/>
          <a:ext cx="2458169" cy="1229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>
              <a:latin typeface="Comic Sans MS" panose="030F0702030302020204" pitchFamily="66" charset="0"/>
            </a:rPr>
            <a:t>Aut</a:t>
          </a:r>
          <a:r>
            <a:rPr lang="en-GB" sz="1400" kern="1200" dirty="0">
              <a:latin typeface="Comic Sans MS" panose="030F0702030302020204" pitchFamily="66" charset="0"/>
            </a:rPr>
            <a:t> 2  How can artists help us to understand what Christians believe and do? 7</a:t>
          </a:r>
          <a:endParaRPr lang="en-GB" sz="1400" kern="1200" baseline="0" dirty="0">
            <a:latin typeface="Comic Sans MS" panose="030F0702030302020204" pitchFamily="66" charset="0"/>
          </a:endParaRPr>
        </a:p>
      </dsp:txBody>
      <dsp:txXfrm>
        <a:off x="5750373" y="1310380"/>
        <a:ext cx="2338171" cy="1109086"/>
      </dsp:txXfrm>
    </dsp:sp>
    <dsp:sp modelId="{572FA487-1802-4A52-AEDF-D5032B84D6BC}">
      <dsp:nvSpPr>
        <dsp:cNvPr id="0" name=""/>
        <dsp:cNvSpPr/>
      </dsp:nvSpPr>
      <dsp:spPr>
        <a:xfrm>
          <a:off x="6362494" y="3391151"/>
          <a:ext cx="2453401" cy="1353222"/>
        </a:xfrm>
        <a:prstGeom prst="roundRect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>
              <a:solidFill>
                <a:schemeClr val="tx1"/>
              </a:solidFill>
              <a:latin typeface="Comic Sans MS" panose="030F0702030302020204" pitchFamily="66" charset="0"/>
            </a:rPr>
            <a:t>Spr</a:t>
          </a:r>
          <a:r>
            <a:rPr lang="en-GB" sz="1400" kern="1200" dirty="0">
              <a:solidFill>
                <a:schemeClr val="tx1"/>
              </a:solidFill>
              <a:latin typeface="Comic Sans MS" panose="030F0702030302020204" pitchFamily="66" charset="0"/>
            </a:rPr>
            <a:t> 1 How do non-religious people celebrate new life? 1</a:t>
          </a:r>
          <a:endParaRPr lang="en-GB" sz="1400" kern="1200" baseline="0" dirty="0">
            <a:solidFill>
              <a:schemeClr val="tx1"/>
            </a:solidFill>
            <a:latin typeface="Comic Sans MS" panose="030F0702030302020204" pitchFamily="66" charset="0"/>
          </a:endParaRPr>
        </a:p>
      </dsp:txBody>
      <dsp:txXfrm>
        <a:off x="6428553" y="3457210"/>
        <a:ext cx="2321283" cy="1221104"/>
      </dsp:txXfrm>
    </dsp:sp>
    <dsp:sp modelId="{07E98710-37C2-4346-AD6E-9C3554B035D8}">
      <dsp:nvSpPr>
        <dsp:cNvPr id="0" name=""/>
        <dsp:cNvSpPr/>
      </dsp:nvSpPr>
      <dsp:spPr>
        <a:xfrm>
          <a:off x="3485763" y="4899608"/>
          <a:ext cx="2294701" cy="14495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>
              <a:latin typeface="Comic Sans MS" panose="030F0702030302020204" pitchFamily="66" charset="0"/>
            </a:rPr>
            <a:t>Spr</a:t>
          </a:r>
          <a:r>
            <a:rPr lang="en-GB" sz="1400" kern="1200" dirty="0">
              <a:latin typeface="Comic Sans MS" panose="030F0702030302020204" pitchFamily="66" charset="0"/>
            </a:rPr>
            <a:t> 2  What’s the Bible’s ‘big story’ – and why is it like treasure for Christians? 8</a:t>
          </a:r>
          <a:endParaRPr lang="en-GB" sz="1400" kern="1200" baseline="0" dirty="0">
            <a:latin typeface="Comic Sans MS" panose="030F0702030302020204" pitchFamily="66" charset="0"/>
          </a:endParaRPr>
        </a:p>
      </dsp:txBody>
      <dsp:txXfrm>
        <a:off x="3556525" y="4970370"/>
        <a:ext cx="2153177" cy="1308046"/>
      </dsp:txXfrm>
    </dsp:sp>
    <dsp:sp modelId="{86D04BBB-C903-47BA-8CF5-A5CD434CF0DC}">
      <dsp:nvSpPr>
        <dsp:cNvPr id="0" name=""/>
        <dsp:cNvSpPr/>
      </dsp:nvSpPr>
      <dsp:spPr>
        <a:xfrm>
          <a:off x="650696" y="3344912"/>
          <a:ext cx="2458169" cy="1229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702030302020204" pitchFamily="66" charset="0"/>
            </a:rPr>
            <a:t>Sum 1  How did Jesus’ change lives – and how is it ‘good news? 9</a:t>
          </a:r>
        </a:p>
      </dsp:txBody>
      <dsp:txXfrm>
        <a:off x="710695" y="3404911"/>
        <a:ext cx="2338171" cy="1109086"/>
      </dsp:txXfrm>
    </dsp:sp>
    <dsp:sp modelId="{D4E354B0-C6E9-402F-9BB5-C88CE84DF962}">
      <dsp:nvSpPr>
        <dsp:cNvPr id="0" name=""/>
        <dsp:cNvSpPr/>
      </dsp:nvSpPr>
      <dsp:spPr>
        <a:xfrm>
          <a:off x="799469" y="1256627"/>
          <a:ext cx="2458169" cy="1229084"/>
        </a:xfrm>
        <a:prstGeom prst="roundRect">
          <a:avLst/>
        </a:prstGeom>
        <a:solidFill>
          <a:srgbClr val="92D05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  <a:latin typeface="Comic Sans MS" panose="030F0702030302020204" pitchFamily="66" charset="0"/>
            </a:rPr>
            <a:t>Sum 2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  <a:latin typeface="Comic Sans MS" panose="030F0702030302020204" pitchFamily="66" charset="0"/>
            </a:rPr>
            <a:t>What is the ‘Golden Rule’ and why do so many people live by it?3</a:t>
          </a:r>
          <a:endParaRPr lang="en-GB" sz="1400" kern="1200" baseline="0" dirty="0">
            <a:solidFill>
              <a:schemeClr val="tx1"/>
            </a:solidFill>
            <a:latin typeface="Comic Sans MS" panose="030F0702030302020204" pitchFamily="66" charset="0"/>
          </a:endParaRPr>
        </a:p>
      </dsp:txBody>
      <dsp:txXfrm>
        <a:off x="859468" y="1316626"/>
        <a:ext cx="2338171" cy="11090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7DC5F1-3DC4-4D69-910D-C5F397124541}">
      <dsp:nvSpPr>
        <dsp:cNvPr id="0" name=""/>
        <dsp:cNvSpPr/>
      </dsp:nvSpPr>
      <dsp:spPr>
        <a:xfrm>
          <a:off x="1447845" y="-18388"/>
          <a:ext cx="6427145" cy="6427145"/>
        </a:xfrm>
        <a:prstGeom prst="circularArrow">
          <a:avLst>
            <a:gd name="adj1" fmla="val 5274"/>
            <a:gd name="adj2" fmla="val 312630"/>
            <a:gd name="adj3" fmla="val 14217566"/>
            <a:gd name="adj4" fmla="val 17133204"/>
            <a:gd name="adj5" fmla="val 5477"/>
          </a:avLst>
        </a:prstGeom>
        <a:solidFill>
          <a:srgbClr val="66CCFF"/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B81F763-3185-4241-9560-2BA2469B6112}">
      <dsp:nvSpPr>
        <dsp:cNvPr id="0" name=""/>
        <dsp:cNvSpPr/>
      </dsp:nvSpPr>
      <dsp:spPr>
        <a:xfrm>
          <a:off x="3432333" y="-95843"/>
          <a:ext cx="2458169" cy="1399264"/>
        </a:xfrm>
        <a:prstGeom prst="roundRect">
          <a:avLst/>
        </a:prstGeom>
        <a:solidFill>
          <a:srgbClr val="0080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>
              <a:latin typeface="Comic Sans MS" panose="030F0702030302020204" pitchFamily="66" charset="0"/>
            </a:rPr>
            <a:t>Aut</a:t>
          </a:r>
          <a:r>
            <a:rPr lang="en-GB" sz="1400" kern="1200" dirty="0">
              <a:latin typeface="Comic Sans MS" panose="030F0702030302020204" pitchFamily="66" charset="0"/>
            </a:rPr>
            <a:t> 1 How does ‘ibadah’ (worship) show what’s</a:t>
          </a:r>
          <a:br>
            <a:rPr lang="en-GB" sz="1400" kern="1200" dirty="0">
              <a:latin typeface="Comic Sans MS" panose="030F0702030302020204" pitchFamily="66" charset="0"/>
            </a:rPr>
          </a:br>
          <a:r>
            <a:rPr lang="en-GB" sz="1400" kern="1200" dirty="0">
              <a:latin typeface="Comic Sans MS" panose="030F0702030302020204" pitchFamily="66" charset="0"/>
            </a:rPr>
            <a:t>important to Muslims? 3</a:t>
          </a:r>
          <a:endParaRPr lang="en-GB" sz="1400" kern="1200" baseline="0" dirty="0">
            <a:solidFill>
              <a:schemeClr val="tx1"/>
            </a:solidFill>
            <a:latin typeface="Comic Sans MS" panose="030F0702030302020204" pitchFamily="66" charset="0"/>
          </a:endParaRPr>
        </a:p>
      </dsp:txBody>
      <dsp:txXfrm>
        <a:off x="3500639" y="-27537"/>
        <a:ext cx="2321557" cy="1262652"/>
      </dsp:txXfrm>
    </dsp:sp>
    <dsp:sp modelId="{FD5EC08F-DE7B-4BB6-959E-1B8055F25456}">
      <dsp:nvSpPr>
        <dsp:cNvPr id="0" name=""/>
        <dsp:cNvSpPr/>
      </dsp:nvSpPr>
      <dsp:spPr>
        <a:xfrm>
          <a:off x="5996829" y="1648989"/>
          <a:ext cx="2458169" cy="1229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>
              <a:latin typeface="Comic Sans MS" panose="030F0702030302020204" pitchFamily="66" charset="0"/>
            </a:rPr>
            <a:t>Aut</a:t>
          </a:r>
          <a:r>
            <a:rPr lang="en-GB" sz="1400" kern="1200" dirty="0">
              <a:latin typeface="Comic Sans MS" panose="030F0702030302020204" pitchFamily="66" charset="0"/>
            </a:rPr>
            <a:t> 2 What did Jesus say about God’s kingdom &amp;</a:t>
          </a:r>
          <a:br>
            <a:rPr lang="en-GB" sz="1400" kern="1200" dirty="0">
              <a:latin typeface="Comic Sans MS" panose="030F0702030302020204" pitchFamily="66" charset="0"/>
            </a:rPr>
          </a:br>
          <a:r>
            <a:rPr lang="en-GB" sz="1400" kern="1200" dirty="0">
              <a:latin typeface="Comic Sans MS" panose="030F0702030302020204" pitchFamily="66" charset="0"/>
            </a:rPr>
            <a:t>why is it ‘good news’?10</a:t>
          </a:r>
          <a:endParaRPr lang="en-GB" sz="1400" kern="1200" baseline="0" dirty="0">
            <a:latin typeface="Comic Sans MS" panose="030F0702030302020204" pitchFamily="66" charset="0"/>
          </a:endParaRPr>
        </a:p>
      </dsp:txBody>
      <dsp:txXfrm>
        <a:off x="6056828" y="1708988"/>
        <a:ext cx="2338171" cy="1109086"/>
      </dsp:txXfrm>
    </dsp:sp>
    <dsp:sp modelId="{572FA487-1802-4A52-AEDF-D5032B84D6BC}">
      <dsp:nvSpPr>
        <dsp:cNvPr id="0" name=""/>
        <dsp:cNvSpPr/>
      </dsp:nvSpPr>
      <dsp:spPr>
        <a:xfrm>
          <a:off x="6362494" y="3433696"/>
          <a:ext cx="2453401" cy="1353222"/>
        </a:xfrm>
        <a:prstGeom prst="roundRect">
          <a:avLst/>
        </a:prstGeom>
        <a:solidFill>
          <a:srgbClr val="0000FF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bg1"/>
              </a:solidFill>
              <a:latin typeface="Comic Sans MS"/>
            </a:rPr>
            <a:t>Spr 1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bg1"/>
              </a:solidFill>
              <a:latin typeface="Comic Sans MS" panose="030F0702030302020204" pitchFamily="66" charset="0"/>
            </a:rPr>
            <a:t>What are important times for Jewish people?  3</a:t>
          </a:r>
          <a:endParaRPr lang="en-GB" sz="1400" kern="1200" baseline="0" dirty="0">
            <a:solidFill>
              <a:schemeClr val="bg1"/>
            </a:solidFill>
            <a:latin typeface="Comic Sans MS" panose="030F0702030302020204" pitchFamily="66" charset="0"/>
          </a:endParaRPr>
        </a:p>
      </dsp:txBody>
      <dsp:txXfrm>
        <a:off x="6428553" y="3499755"/>
        <a:ext cx="2321283" cy="1221104"/>
      </dsp:txXfrm>
    </dsp:sp>
    <dsp:sp modelId="{07E98710-37C2-4346-AD6E-9C3554B035D8}">
      <dsp:nvSpPr>
        <dsp:cNvPr id="0" name=""/>
        <dsp:cNvSpPr/>
      </dsp:nvSpPr>
      <dsp:spPr>
        <a:xfrm>
          <a:off x="3485763" y="4942153"/>
          <a:ext cx="2294701" cy="14495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Comic Sans MS"/>
            </a:rPr>
            <a:t>Spr 2 For Christians, is communion a celebration, or an act of remembrance? 11</a:t>
          </a:r>
          <a:endParaRPr lang="en-GB" sz="1400" kern="1200" baseline="0" dirty="0">
            <a:latin typeface="Comic Sans MS"/>
          </a:endParaRPr>
        </a:p>
      </dsp:txBody>
      <dsp:txXfrm>
        <a:off x="3556525" y="5012915"/>
        <a:ext cx="2153177" cy="1308046"/>
      </dsp:txXfrm>
    </dsp:sp>
    <dsp:sp modelId="{86D04BBB-C903-47BA-8CF5-A5CD434CF0DC}">
      <dsp:nvSpPr>
        <dsp:cNvPr id="0" name=""/>
        <dsp:cNvSpPr/>
      </dsp:nvSpPr>
      <dsp:spPr>
        <a:xfrm>
          <a:off x="650696" y="3387457"/>
          <a:ext cx="2458169" cy="1229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/>
            </a:rPr>
            <a:t>Sum 1  What did God promise to his people? 12</a:t>
          </a:r>
        </a:p>
      </dsp:txBody>
      <dsp:txXfrm>
        <a:off x="710695" y="3447456"/>
        <a:ext cx="2338171" cy="1109086"/>
      </dsp:txXfrm>
    </dsp:sp>
    <dsp:sp modelId="{D4E354B0-C6E9-402F-9BB5-C88CE84DF962}">
      <dsp:nvSpPr>
        <dsp:cNvPr id="0" name=""/>
        <dsp:cNvSpPr/>
      </dsp:nvSpPr>
      <dsp:spPr>
        <a:xfrm>
          <a:off x="799469" y="1299172"/>
          <a:ext cx="2458169" cy="1229084"/>
        </a:xfrm>
        <a:prstGeom prst="roundRect">
          <a:avLst/>
        </a:prstGeom>
        <a:solidFill>
          <a:srgbClr val="92D05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Comic Sans MS"/>
            </a:rPr>
            <a:t>Sum 2 </a:t>
          </a:r>
          <a:r>
            <a:rPr lang="en-GB" sz="1400" kern="1200" dirty="0">
              <a:solidFill>
                <a:srgbClr val="000000"/>
              </a:solidFill>
              <a:latin typeface="Comic Sans MS"/>
            </a:rPr>
            <a:t>How do people use creative ways to express their beliefs?</a:t>
          </a:r>
          <a:r>
            <a:rPr lang="en-GB" sz="1600" kern="1200" dirty="0">
              <a:solidFill>
                <a:schemeClr val="tx1"/>
              </a:solidFill>
              <a:latin typeface="Comic Sans MS"/>
            </a:rPr>
            <a:t> 4</a:t>
          </a:r>
          <a:endParaRPr lang="en-GB" kern="1200" dirty="0"/>
        </a:p>
      </dsp:txBody>
      <dsp:txXfrm>
        <a:off x="859468" y="1359171"/>
        <a:ext cx="2338171" cy="11090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7DC5F1-3DC4-4D69-910D-C5F397124541}">
      <dsp:nvSpPr>
        <dsp:cNvPr id="0" name=""/>
        <dsp:cNvSpPr/>
      </dsp:nvSpPr>
      <dsp:spPr>
        <a:xfrm>
          <a:off x="1410503" y="-18753"/>
          <a:ext cx="6427145" cy="6427145"/>
        </a:xfrm>
        <a:prstGeom prst="circularArrow">
          <a:avLst>
            <a:gd name="adj1" fmla="val 5274"/>
            <a:gd name="adj2" fmla="val 312630"/>
            <a:gd name="adj3" fmla="val 14217566"/>
            <a:gd name="adj4" fmla="val 17133204"/>
            <a:gd name="adj5" fmla="val 5477"/>
          </a:avLst>
        </a:prstGeom>
        <a:solidFill>
          <a:srgbClr val="0066FF"/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B81F763-3185-4241-9560-2BA2469B6112}">
      <dsp:nvSpPr>
        <dsp:cNvPr id="0" name=""/>
        <dsp:cNvSpPr/>
      </dsp:nvSpPr>
      <dsp:spPr>
        <a:xfrm>
          <a:off x="3432333" y="-11119"/>
          <a:ext cx="2458169" cy="1229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>
              <a:latin typeface="Comic Sans MS" panose="030F0702030302020204" pitchFamily="66" charset="0"/>
            </a:rPr>
            <a:t>Aut</a:t>
          </a:r>
          <a:r>
            <a:rPr lang="en-GB" sz="1600" kern="1200" dirty="0">
              <a:latin typeface="Comic Sans MS" panose="030F0702030302020204" pitchFamily="66" charset="0"/>
            </a:rPr>
            <a:t> 1 What do Christians believe about creation?13</a:t>
          </a:r>
          <a:endParaRPr lang="en-GB" sz="1600" kern="1200" baseline="0" dirty="0">
            <a:latin typeface="Comic Sans MS" panose="030F0702030302020204" pitchFamily="66" charset="0"/>
          </a:endParaRPr>
        </a:p>
      </dsp:txBody>
      <dsp:txXfrm>
        <a:off x="3492332" y="48880"/>
        <a:ext cx="2338171" cy="1109086"/>
      </dsp:txXfrm>
    </dsp:sp>
    <dsp:sp modelId="{FD5EC08F-DE7B-4BB6-959E-1B8055F25456}">
      <dsp:nvSpPr>
        <dsp:cNvPr id="0" name=""/>
        <dsp:cNvSpPr/>
      </dsp:nvSpPr>
      <dsp:spPr>
        <a:xfrm>
          <a:off x="5690374" y="1292561"/>
          <a:ext cx="2458169" cy="1229084"/>
        </a:xfrm>
        <a:prstGeom prst="roundRect">
          <a:avLst/>
        </a:prstGeom>
        <a:solidFill>
          <a:srgbClr val="FF33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>
              <a:solidFill>
                <a:schemeClr val="bg1"/>
              </a:solidFill>
              <a:latin typeface="Comic Sans MS" panose="030F0702030302020204" pitchFamily="66" charset="0"/>
            </a:rPr>
            <a:t>Aut</a:t>
          </a:r>
          <a:r>
            <a:rPr lang="en-GB" sz="1600" kern="1200" dirty="0">
              <a:solidFill>
                <a:schemeClr val="bg1"/>
              </a:solidFill>
              <a:latin typeface="Comic Sans MS" panose="030F0702030302020204" pitchFamily="66" charset="0"/>
            </a:rPr>
            <a:t> 2 Hinduism  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bg1"/>
              </a:solidFill>
              <a:latin typeface="Comic Sans MS" panose="030F0702030302020204" pitchFamily="66" charset="0"/>
            </a:rPr>
            <a:t>What helps Hindus worship?1</a:t>
          </a:r>
          <a:endParaRPr lang="en-GB" sz="1600" kern="1200" baseline="0" dirty="0">
            <a:solidFill>
              <a:schemeClr val="bg1"/>
            </a:solidFill>
            <a:latin typeface="Comic Sans MS" panose="030F0702030302020204" pitchFamily="66" charset="0"/>
          </a:endParaRPr>
        </a:p>
      </dsp:txBody>
      <dsp:txXfrm>
        <a:off x="5750373" y="1352560"/>
        <a:ext cx="2338171" cy="1109086"/>
      </dsp:txXfrm>
    </dsp:sp>
    <dsp:sp modelId="{B7034FD9-C4C4-4C6F-AE42-EF2B26C1C1BE}">
      <dsp:nvSpPr>
        <dsp:cNvPr id="0" name=""/>
        <dsp:cNvSpPr/>
      </dsp:nvSpPr>
      <dsp:spPr>
        <a:xfrm>
          <a:off x="6241413" y="3233029"/>
          <a:ext cx="2458169" cy="1229084"/>
        </a:xfrm>
        <a:prstGeom prst="roundRect">
          <a:avLst/>
        </a:prstGeom>
        <a:solidFill>
          <a:srgbClr val="0000FF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Comic Sans MS" panose="030F0702030302020204" pitchFamily="66" charset="0"/>
            </a:rPr>
            <a:t>Spr 1 Judaism – What does it mean to be part of a synagogue?4</a:t>
          </a:r>
        </a:p>
      </dsp:txBody>
      <dsp:txXfrm>
        <a:off x="6301412" y="3293028"/>
        <a:ext cx="2338171" cy="1109086"/>
      </dsp:txXfrm>
    </dsp:sp>
    <dsp:sp modelId="{572FA487-1802-4A52-AEDF-D5032B84D6BC}">
      <dsp:nvSpPr>
        <dsp:cNvPr id="0" name=""/>
        <dsp:cNvSpPr/>
      </dsp:nvSpPr>
      <dsp:spPr>
        <a:xfrm>
          <a:off x="4008179" y="5177718"/>
          <a:ext cx="2273536" cy="128085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>
              <a:latin typeface="Comic Sans MS" panose="030F0702030302020204" pitchFamily="66" charset="0"/>
            </a:rPr>
            <a:t>Spr</a:t>
          </a:r>
          <a:r>
            <a:rPr lang="en-GB" sz="1600" kern="1200" dirty="0">
              <a:latin typeface="Comic Sans MS" panose="030F0702030302020204" pitchFamily="66" charset="0"/>
            </a:rPr>
            <a:t> 2  Why is the idea of rescue so important to Christians?14</a:t>
          </a:r>
          <a:endParaRPr lang="en-GB" sz="1600" kern="1200" baseline="0" dirty="0">
            <a:latin typeface="Comic Sans MS" panose="030F0702030302020204" pitchFamily="66" charset="0"/>
          </a:endParaRPr>
        </a:p>
      </dsp:txBody>
      <dsp:txXfrm>
        <a:off x="4070705" y="5240244"/>
        <a:ext cx="2148484" cy="1155802"/>
      </dsp:txXfrm>
    </dsp:sp>
    <dsp:sp modelId="{FFFD73B9-CBCB-422D-8ACB-86FCBF610071}">
      <dsp:nvSpPr>
        <dsp:cNvPr id="0" name=""/>
        <dsp:cNvSpPr/>
      </dsp:nvSpPr>
      <dsp:spPr>
        <a:xfrm>
          <a:off x="1174292" y="3814832"/>
          <a:ext cx="2458169" cy="1399264"/>
        </a:xfrm>
        <a:prstGeom prst="roundRect">
          <a:avLst/>
        </a:prstGeom>
        <a:solidFill>
          <a:srgbClr val="0080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702030302020204" pitchFamily="66" charset="0"/>
            </a:rPr>
            <a:t>Sum 1 What does it mean to have a good life? 5</a:t>
          </a:r>
          <a:endParaRPr lang="en-GB" sz="1600" kern="1200" baseline="0" dirty="0">
            <a:solidFill>
              <a:schemeClr val="tx1"/>
            </a:solidFill>
            <a:latin typeface="Comic Sans MS" panose="030F0702030302020204" pitchFamily="66" charset="0"/>
          </a:endParaRPr>
        </a:p>
      </dsp:txBody>
      <dsp:txXfrm>
        <a:off x="1242598" y="3883138"/>
        <a:ext cx="2321557" cy="1262652"/>
      </dsp:txXfrm>
    </dsp:sp>
    <dsp:sp modelId="{B386AE19-31A7-4FCD-A062-2D49B75A14ED}">
      <dsp:nvSpPr>
        <dsp:cNvPr id="0" name=""/>
        <dsp:cNvSpPr/>
      </dsp:nvSpPr>
      <dsp:spPr>
        <a:xfrm>
          <a:off x="1174292" y="1292561"/>
          <a:ext cx="2458169" cy="1229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702030302020204" pitchFamily="66" charset="0"/>
            </a:rPr>
            <a:t>Sum 2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702030302020204" pitchFamily="66" charset="0"/>
            </a:rPr>
            <a:t>How did the church begin? 15</a:t>
          </a:r>
          <a:endParaRPr lang="en-GB" sz="1600" kern="1200" baseline="0" dirty="0">
            <a:latin typeface="Comic Sans MS" panose="030F0702030302020204" pitchFamily="66" charset="0"/>
          </a:endParaRPr>
        </a:p>
      </dsp:txBody>
      <dsp:txXfrm>
        <a:off x="1234291" y="1352560"/>
        <a:ext cx="2338171" cy="110908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7DC5F1-3DC4-4D69-910D-C5F397124541}">
      <dsp:nvSpPr>
        <dsp:cNvPr id="0" name=""/>
        <dsp:cNvSpPr/>
      </dsp:nvSpPr>
      <dsp:spPr>
        <a:xfrm>
          <a:off x="1447845" y="-18388"/>
          <a:ext cx="6427145" cy="6427145"/>
        </a:xfrm>
        <a:prstGeom prst="circularArrow">
          <a:avLst>
            <a:gd name="adj1" fmla="val 5274"/>
            <a:gd name="adj2" fmla="val 312630"/>
            <a:gd name="adj3" fmla="val 14217566"/>
            <a:gd name="adj4" fmla="val 17133204"/>
            <a:gd name="adj5" fmla="val 5477"/>
          </a:avLst>
        </a:prstGeom>
        <a:solidFill>
          <a:schemeClr val="accent2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B81F763-3185-4241-9560-2BA2469B6112}">
      <dsp:nvSpPr>
        <dsp:cNvPr id="0" name=""/>
        <dsp:cNvSpPr/>
      </dsp:nvSpPr>
      <dsp:spPr>
        <a:xfrm>
          <a:off x="3432333" y="-95843"/>
          <a:ext cx="2458169" cy="139926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>
              <a:latin typeface="Comic Sans MS" panose="030F0702030302020204" pitchFamily="66" charset="0"/>
            </a:rPr>
            <a:t>Aut</a:t>
          </a:r>
          <a:r>
            <a:rPr lang="en-GB" sz="1600" kern="1200" dirty="0">
              <a:latin typeface="Comic Sans MS" panose="030F0702030302020204" pitchFamily="66" charset="0"/>
            </a:rPr>
            <a:t> 1 How is God Three – and yet One? 16</a:t>
          </a:r>
          <a:endParaRPr lang="en-GB" sz="1600" kern="1200" baseline="0" dirty="0">
            <a:solidFill>
              <a:schemeClr val="tx1"/>
            </a:solidFill>
            <a:latin typeface="Comic Sans MS" panose="030F0702030302020204" pitchFamily="66" charset="0"/>
          </a:endParaRPr>
        </a:p>
      </dsp:txBody>
      <dsp:txXfrm>
        <a:off x="3500639" y="-27537"/>
        <a:ext cx="2321557" cy="1262652"/>
      </dsp:txXfrm>
    </dsp:sp>
    <dsp:sp modelId="{FD5EC08F-DE7B-4BB6-959E-1B8055F25456}">
      <dsp:nvSpPr>
        <dsp:cNvPr id="0" name=""/>
        <dsp:cNvSpPr/>
      </dsp:nvSpPr>
      <dsp:spPr>
        <a:xfrm>
          <a:off x="6312976" y="3917481"/>
          <a:ext cx="2458169" cy="1229084"/>
        </a:xfrm>
        <a:prstGeom prst="roundRect">
          <a:avLst/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/>
            </a:rPr>
            <a:t>Spr 1 What is the ‘Buddhist way of life’? 1</a:t>
          </a:r>
          <a:endParaRPr lang="en-GB" sz="1600" kern="1200" baseline="0" dirty="0">
            <a:latin typeface="Comic Sans MS"/>
          </a:endParaRPr>
        </a:p>
      </dsp:txBody>
      <dsp:txXfrm>
        <a:off x="6372975" y="3977480"/>
        <a:ext cx="2338171" cy="1109086"/>
      </dsp:txXfrm>
    </dsp:sp>
    <dsp:sp modelId="{572FA487-1802-4A52-AEDF-D5032B84D6BC}">
      <dsp:nvSpPr>
        <dsp:cNvPr id="0" name=""/>
        <dsp:cNvSpPr/>
      </dsp:nvSpPr>
      <dsp:spPr>
        <a:xfrm>
          <a:off x="6156938" y="1652664"/>
          <a:ext cx="2453401" cy="1353222"/>
        </a:xfrm>
        <a:prstGeom prst="roundRect">
          <a:avLst/>
        </a:prstGeom>
        <a:solidFill>
          <a:srgbClr val="FF33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>
              <a:latin typeface="Comic Sans MS" panose="030F0702030302020204" pitchFamily="66" charset="0"/>
            </a:rPr>
            <a:t>Aut</a:t>
          </a:r>
          <a:r>
            <a:rPr lang="en-GB" sz="1600" kern="1200" dirty="0">
              <a:latin typeface="Comic Sans MS" panose="030F0702030302020204" pitchFamily="66" charset="0"/>
            </a:rPr>
            <a:t> 2 Why should Hindus live a good life? 2</a:t>
          </a:r>
          <a:endParaRPr lang="en-GB" sz="1600" kern="1200" baseline="0" dirty="0">
            <a:solidFill>
              <a:schemeClr val="bg1"/>
            </a:solidFill>
            <a:latin typeface="Comic Sans MS" panose="030F0702030302020204" pitchFamily="66" charset="0"/>
          </a:endParaRPr>
        </a:p>
      </dsp:txBody>
      <dsp:txXfrm>
        <a:off x="6222997" y="1718723"/>
        <a:ext cx="2321283" cy="1221104"/>
      </dsp:txXfrm>
    </dsp:sp>
    <dsp:sp modelId="{07E98710-37C2-4346-AD6E-9C3554B035D8}">
      <dsp:nvSpPr>
        <dsp:cNvPr id="0" name=""/>
        <dsp:cNvSpPr/>
      </dsp:nvSpPr>
      <dsp:spPr>
        <a:xfrm>
          <a:off x="3485763" y="4942153"/>
          <a:ext cx="2294701" cy="14495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Comic Sans MS"/>
            </a:rPr>
            <a:t>Spr 2 What do Christians believe about the Messiah – and why is it good news? 17 </a:t>
          </a:r>
          <a:endParaRPr lang="en-GB" sz="1400" kern="1200" baseline="0" dirty="0">
            <a:latin typeface="Comic Sans MS"/>
          </a:endParaRPr>
        </a:p>
      </dsp:txBody>
      <dsp:txXfrm>
        <a:off x="3556525" y="5012915"/>
        <a:ext cx="2153177" cy="1308046"/>
      </dsp:txXfrm>
    </dsp:sp>
    <dsp:sp modelId="{86D04BBB-C903-47BA-8CF5-A5CD434CF0DC}">
      <dsp:nvSpPr>
        <dsp:cNvPr id="0" name=""/>
        <dsp:cNvSpPr/>
      </dsp:nvSpPr>
      <dsp:spPr>
        <a:xfrm>
          <a:off x="650696" y="3387457"/>
          <a:ext cx="2458169" cy="1229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702030302020204" pitchFamily="66" charset="0"/>
            </a:rPr>
            <a:t>Sum 1 For Christians, what difference does it make to belong to God’s Kingdom? 18</a:t>
          </a:r>
        </a:p>
      </dsp:txBody>
      <dsp:txXfrm>
        <a:off x="710695" y="3447456"/>
        <a:ext cx="2338171" cy="1109086"/>
      </dsp:txXfrm>
    </dsp:sp>
    <dsp:sp modelId="{D4E354B0-C6E9-402F-9BB5-C88CE84DF962}">
      <dsp:nvSpPr>
        <dsp:cNvPr id="0" name=""/>
        <dsp:cNvSpPr/>
      </dsp:nvSpPr>
      <dsp:spPr>
        <a:xfrm>
          <a:off x="799469" y="1299172"/>
          <a:ext cx="2458169" cy="1229084"/>
        </a:xfrm>
        <a:prstGeom prst="roundRect">
          <a:avLst/>
        </a:prstGeom>
        <a:solidFill>
          <a:srgbClr val="92D05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Comic Sans MS" panose="030F0702030302020204" pitchFamily="66" charset="0"/>
            </a:rPr>
            <a:t>Sum 2 </a:t>
          </a: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Comic Sans MS"/>
            </a:rPr>
            <a:t>Sum 2 Who am I and where do I belong? 6</a:t>
          </a:r>
          <a:endParaRPr lang="en-GB" sz="1600" kern="1200" baseline="0" dirty="0">
            <a:solidFill>
              <a:schemeClr val="tx1"/>
            </a:solidFill>
            <a:latin typeface="Comic Sans MS"/>
          </a:endParaRPr>
        </a:p>
      </dsp:txBody>
      <dsp:txXfrm>
        <a:off x="859468" y="1359171"/>
        <a:ext cx="2338171" cy="11090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3BD2-6130-51D9-255D-1F7666C9E5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7A4E72-7445-30D1-0E52-9771730009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18459E-F598-56DD-A837-96375E437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C0E2D9-11A0-2B01-326C-B7EB7D8A0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A21E2-F2FA-1BAE-F4AF-6C730BFA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276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206CA-CB65-8CC0-27A3-690FA7983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B98D7E-7D44-1DEF-A261-C9156F328D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BFD2F8-0E32-B297-0990-2902DDB09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89CD35-9B0B-757D-7538-FE105E411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6BA60E-A8C3-3C32-215C-5B940F10D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820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E9C83-FE50-8A3E-9A6C-9E4ED3773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CA686A-EEC2-7AE6-8EFA-D069CA7953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943469-0A70-6B27-29B2-480C176C8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BC6A83-804E-B533-0C6E-1D2A78146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F9E853-7D5C-B9AB-A48C-C986582F5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84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55264-0469-8786-FA18-E3FA93AEF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23D83-1C4B-B001-FC23-E4DA915C82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178838-9187-BC04-C9BB-B897C521DF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29D7BD-7419-1FC6-B0A0-72AC6E333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F91392-EFBE-27AB-1AAE-EFC448360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EF3282-F91E-883C-0FB1-6AAE45F76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745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C488-74F4-B5F7-38D0-A08AA7231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965568-F479-A9BA-E29B-E6D7CA0B35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B33FC5-DC12-8382-A023-11F11AF5B7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CB5E66-E3E7-B901-3470-F93FC921BB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CB95B6-3F6B-E6A9-0A51-A370DE7382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5A5A3A-259F-D930-C658-066208522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4491D9-3D37-567E-008D-8065D48FA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DA296E-B8CF-03D0-355C-90DF92ADB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970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BDF3E-B7C6-8BF9-DD1C-5C209268D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D40024-AE29-CAAE-E2B8-289286F6A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BDFAB5-3581-03CE-0D16-3469DAD9C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37D4BB-1D39-493F-EAC5-2BDD7C912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184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A36924-ED7A-32D3-C99E-5F9645A0A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241BBC-234E-9E38-1969-278295FEC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C4BF7D-881D-F59D-7444-3166A8CA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950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C2957-29A3-08A7-0C63-580D763E7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B3D8B3-C66D-BFE7-A16E-5AD637181C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47EA3B-C7B2-568E-F976-41CEAC4B1C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770447-603A-0D52-38AC-5F039B68B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E89041-9A92-F1BB-BB25-B4D6A183C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EE8F41-A21B-9188-E5D5-7F32989FC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827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D7760-101A-76F3-4226-DADB4DF45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0BEAEE-3657-635E-B442-67F226C877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E07DCC-4B31-955B-5C0A-5D82F78740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14EDA-62D8-B5CB-0713-1350ADD19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D2B1CC-D6EF-94FA-155B-3326DE80E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923676-D2C1-002B-472D-97EEC0AE2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528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3B76F-D77D-1648-C67E-A412897BE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DC699F-C709-E8C5-721C-195EB64F59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CC093B-9BAF-9CE2-C3D6-153767A31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AE649-3C16-9564-4DDA-EEF94A0E7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12AB5-1178-5525-F068-9616F1BF2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746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D0C871-645F-3D12-86E5-1F6D8658DD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E2F6B7-4E69-413C-DE75-7A6D0A3863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5472C-ABCF-6DA0-2234-B1157441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3A4DE0-1978-F311-D491-A94B13F1D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A2D87E-84B9-C154-262E-5BFFA7F43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423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B9BDC0-262C-3E9E-A4C4-22B5A7096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834CCD-B600-A46B-56E5-B554D3137F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333A17-1A8F-502B-5F7B-269B085315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D4BC0-A8E3-45DD-A71E-51BB70913DE0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DC046-FEB9-27CE-FEE2-E295F0A10C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84AE4-2239-1487-9199-32ABAE9984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765BA-9EFB-4B33-8614-04396A86F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178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gif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12" Type="http://schemas.openxmlformats.org/officeDocument/2006/relationships/image" Target="../media/image7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11" Type="http://schemas.openxmlformats.org/officeDocument/2006/relationships/image" Target="../media/image6.png"/><Relationship Id="rId5" Type="http://schemas.openxmlformats.org/officeDocument/2006/relationships/diagramColors" Target="../diagrams/colors2.xml"/><Relationship Id="rId10" Type="http://schemas.openxmlformats.org/officeDocument/2006/relationships/image" Target="../media/image4.gif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9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12" Type="http://schemas.openxmlformats.org/officeDocument/2006/relationships/image" Target="../media/image8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11" Type="http://schemas.openxmlformats.org/officeDocument/2006/relationships/image" Target="../media/image6.png"/><Relationship Id="rId5" Type="http://schemas.openxmlformats.org/officeDocument/2006/relationships/diagramColors" Target="../diagrams/colors3.xml"/><Relationship Id="rId10" Type="http://schemas.openxmlformats.org/officeDocument/2006/relationships/image" Target="../media/image4.gif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1.png"/><Relationship Id="rId12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11" Type="http://schemas.openxmlformats.org/officeDocument/2006/relationships/image" Target="../media/image6.png"/><Relationship Id="rId5" Type="http://schemas.openxmlformats.org/officeDocument/2006/relationships/diagramColors" Target="../diagrams/colors4.xml"/><Relationship Id="rId10" Type="http://schemas.openxmlformats.org/officeDocument/2006/relationships/image" Target="../media/image4.gif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5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1.png"/><Relationship Id="rId12" Type="http://schemas.openxmlformats.org/officeDocument/2006/relationships/image" Target="../media/image7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11" Type="http://schemas.openxmlformats.org/officeDocument/2006/relationships/image" Target="../media/image10.png"/><Relationship Id="rId5" Type="http://schemas.openxmlformats.org/officeDocument/2006/relationships/diagramColors" Target="../diagrams/colors5.xml"/><Relationship Id="rId10" Type="http://schemas.openxmlformats.org/officeDocument/2006/relationships/image" Target="../media/image4.gif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1.jpeg"/><Relationship Id="rId3" Type="http://schemas.openxmlformats.org/officeDocument/2006/relationships/diagramLayout" Target="../diagrams/layout6.xml"/><Relationship Id="rId7" Type="http://schemas.openxmlformats.org/officeDocument/2006/relationships/image" Target="../media/image1.png"/><Relationship Id="rId12" Type="http://schemas.openxmlformats.org/officeDocument/2006/relationships/image" Target="../media/image10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11" Type="http://schemas.openxmlformats.org/officeDocument/2006/relationships/image" Target="../media/image6.png"/><Relationship Id="rId5" Type="http://schemas.openxmlformats.org/officeDocument/2006/relationships/diagramColors" Target="../diagrams/colors6.xml"/><Relationship Id="rId10" Type="http://schemas.openxmlformats.org/officeDocument/2006/relationships/image" Target="../media/image4.gif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42F561D-973B-2222-646C-53A0CD11E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000797"/>
              </p:ext>
            </p:extLst>
          </p:nvPr>
        </p:nvGraphicFramePr>
        <p:xfrm>
          <a:off x="-145408" y="205273"/>
          <a:ext cx="9322837" cy="6447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768050A-6423-AA65-0B14-4DF1443A7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0265" y="372261"/>
            <a:ext cx="2320279" cy="1650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94A646-2C43-89CD-F153-41659F1CAC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8909" y="2537490"/>
            <a:ext cx="2320280" cy="169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DB25411-BE51-5FBD-3657-DA83DA8B4B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25513" y="4667397"/>
            <a:ext cx="1852392" cy="1976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3" descr="Catholic Cross Pictures | Clipart Panda - Free Clipart Images">
            <a:extLst>
              <a:ext uri="{FF2B5EF4-FFF2-40B4-BE49-F238E27FC236}">
                <a16:creationId xmlns:a16="http://schemas.microsoft.com/office/drawing/2014/main" id="{4866B174-8A4A-0C1D-EAC3-73BEFE4766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70068" y="944996"/>
            <a:ext cx="238125" cy="370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Catholic Cross Pictures | Clipart Panda - Free Clipart Images">
            <a:extLst>
              <a:ext uri="{FF2B5EF4-FFF2-40B4-BE49-F238E27FC236}">
                <a16:creationId xmlns:a16="http://schemas.microsoft.com/office/drawing/2014/main" id="{CDF5FD46-1BA7-23C4-C3EF-81D054A8BC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20463" y="2237173"/>
            <a:ext cx="238125" cy="370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Catholic Cross Pictures | Clipart Panda - Free Clipart Images">
            <a:extLst>
              <a:ext uri="{FF2B5EF4-FFF2-40B4-BE49-F238E27FC236}">
                <a16:creationId xmlns:a16="http://schemas.microsoft.com/office/drawing/2014/main" id="{875C9CE5-397B-B97E-40A0-6E65A08591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39525" y="4411929"/>
            <a:ext cx="238125" cy="370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Muslim League (Pakistan) - Wikipedia">
            <a:extLst>
              <a:ext uri="{FF2B5EF4-FFF2-40B4-BE49-F238E27FC236}">
                <a16:creationId xmlns:a16="http://schemas.microsoft.com/office/drawing/2014/main" id="{7262E3A9-42AB-A247-79BA-F6FCAB0285D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421" y="6099612"/>
            <a:ext cx="389255" cy="325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Muslim League (Pakistan) - Wikipedia">
            <a:extLst>
              <a:ext uri="{FF2B5EF4-FFF2-40B4-BE49-F238E27FC236}">
                <a16:creationId xmlns:a16="http://schemas.microsoft.com/office/drawing/2014/main" id="{51AD31FE-1A31-F545-23B0-FF023C11A3F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673" y="4890209"/>
            <a:ext cx="389255" cy="325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World peace clipart 20 free Cliparts | Download images on ...">
            <a:extLst>
              <a:ext uri="{FF2B5EF4-FFF2-40B4-BE49-F238E27FC236}">
                <a16:creationId xmlns:a16="http://schemas.microsoft.com/office/drawing/2014/main" id="{E04C03CF-BD9B-A23D-FDD8-34C1AAA9F5B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084" y="2237173"/>
            <a:ext cx="377728" cy="359549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Speech Bubble: Oval 29">
            <a:extLst>
              <a:ext uri="{FF2B5EF4-FFF2-40B4-BE49-F238E27FC236}">
                <a16:creationId xmlns:a16="http://schemas.microsoft.com/office/drawing/2014/main" id="{3CAD8BE1-AFEA-9181-E255-95FC18850F5D}"/>
              </a:ext>
            </a:extLst>
          </p:cNvPr>
          <p:cNvSpPr/>
          <p:nvPr/>
        </p:nvSpPr>
        <p:spPr>
          <a:xfrm>
            <a:off x="3158565" y="2665034"/>
            <a:ext cx="2692866" cy="1407641"/>
          </a:xfrm>
          <a:prstGeom prst="wedgeEllipseCallout">
            <a:avLst/>
          </a:prstGeom>
          <a:solidFill>
            <a:schemeClr val="accent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Year 1 you will be learning all this in RE this year</a:t>
            </a:r>
          </a:p>
        </p:txBody>
      </p:sp>
    </p:spTree>
    <p:extLst>
      <p:ext uri="{BB962C8B-B14F-4D97-AF65-F5344CB8AC3E}">
        <p14:creationId xmlns:p14="http://schemas.microsoft.com/office/powerpoint/2010/main" val="2648164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accent1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42F561D-973B-2222-646C-53A0CD11E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0624328"/>
              </p:ext>
            </p:extLst>
          </p:nvPr>
        </p:nvGraphicFramePr>
        <p:xfrm>
          <a:off x="-145408" y="205273"/>
          <a:ext cx="9322837" cy="6447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768050A-6423-AA65-0B14-4DF1443A7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0265" y="372261"/>
            <a:ext cx="2320279" cy="1650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94A646-2C43-89CD-F153-41659F1CAC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8909" y="2537490"/>
            <a:ext cx="2320280" cy="169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DB25411-BE51-5FBD-3657-DA83DA8B4B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25513" y="4667397"/>
            <a:ext cx="1852392" cy="1976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3" descr="Catholic Cross Pictures | Clipart Panda - Free Clipart Images">
            <a:extLst>
              <a:ext uri="{FF2B5EF4-FFF2-40B4-BE49-F238E27FC236}">
                <a16:creationId xmlns:a16="http://schemas.microsoft.com/office/drawing/2014/main" id="{4866B174-8A4A-0C1D-EAC3-73BEFE4766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55618" y="271036"/>
            <a:ext cx="321605" cy="500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Catholic Cross Pictures | Clipart Panda - Free Clipart Images">
            <a:extLst>
              <a:ext uri="{FF2B5EF4-FFF2-40B4-BE49-F238E27FC236}">
                <a16:creationId xmlns:a16="http://schemas.microsoft.com/office/drawing/2014/main" id="{CDF5FD46-1BA7-23C4-C3EF-81D054A8BC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03117" y="1837446"/>
            <a:ext cx="377726" cy="588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Catholic Cross Pictures | Clipart Panda - Free Clipart Images">
            <a:extLst>
              <a:ext uri="{FF2B5EF4-FFF2-40B4-BE49-F238E27FC236}">
                <a16:creationId xmlns:a16="http://schemas.microsoft.com/office/drawing/2014/main" id="{875C9CE5-397B-B97E-40A0-6E65A08591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43456" y="5292964"/>
            <a:ext cx="375956" cy="585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World peace clipart 20 free Cliparts | Download images on ...">
            <a:extLst>
              <a:ext uri="{FF2B5EF4-FFF2-40B4-BE49-F238E27FC236}">
                <a16:creationId xmlns:a16="http://schemas.microsoft.com/office/drawing/2014/main" id="{E04C03CF-BD9B-A23D-FDD8-34C1AAA9F5B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996" y="1577675"/>
            <a:ext cx="377728" cy="359549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Speech Bubble: Oval 29">
            <a:extLst>
              <a:ext uri="{FF2B5EF4-FFF2-40B4-BE49-F238E27FC236}">
                <a16:creationId xmlns:a16="http://schemas.microsoft.com/office/drawing/2014/main" id="{3CAD8BE1-AFEA-9181-E255-95FC18850F5D}"/>
              </a:ext>
            </a:extLst>
          </p:cNvPr>
          <p:cNvSpPr/>
          <p:nvPr/>
        </p:nvSpPr>
        <p:spPr>
          <a:xfrm>
            <a:off x="3158565" y="2665034"/>
            <a:ext cx="2692866" cy="1407641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Year 2 you will be learning all this in RE this year</a:t>
            </a:r>
          </a:p>
        </p:txBody>
      </p:sp>
      <p:pic>
        <p:nvPicPr>
          <p:cNvPr id="2" name="Picture 1" descr="LA Jewish Advocate On Bermuda Childhood - Bernews">
            <a:extLst>
              <a:ext uri="{FF2B5EF4-FFF2-40B4-BE49-F238E27FC236}">
                <a16:creationId xmlns:a16="http://schemas.microsoft.com/office/drawing/2014/main" id="{D63ED352-369B-371B-3D73-C9F5A0E6B2F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17678" y="3706692"/>
            <a:ext cx="287020" cy="382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LA Jewish Advocate On Bermuda Childhood - Bernews">
            <a:extLst>
              <a:ext uri="{FF2B5EF4-FFF2-40B4-BE49-F238E27FC236}">
                <a16:creationId xmlns:a16="http://schemas.microsoft.com/office/drawing/2014/main" id="{0DAAE66E-582D-A425-4041-F2166B9AFBC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5298" y="3706692"/>
            <a:ext cx="287020" cy="3822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147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42F561D-973B-2222-646C-53A0CD11E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0801117"/>
              </p:ext>
            </p:extLst>
          </p:nvPr>
        </p:nvGraphicFramePr>
        <p:xfrm>
          <a:off x="-145408" y="205273"/>
          <a:ext cx="9322837" cy="6447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768050A-6423-AA65-0B14-4DF1443A7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0265" y="372261"/>
            <a:ext cx="2320279" cy="1650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94A646-2C43-89CD-F153-41659F1CAC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8909" y="2537490"/>
            <a:ext cx="2320280" cy="169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DB25411-BE51-5FBD-3657-DA83DA8B4B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25513" y="4667397"/>
            <a:ext cx="1852392" cy="1976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3" descr="Catholic Cross Pictures | Clipart Panda - Free Clipart Images">
            <a:extLst>
              <a:ext uri="{FF2B5EF4-FFF2-40B4-BE49-F238E27FC236}">
                <a16:creationId xmlns:a16="http://schemas.microsoft.com/office/drawing/2014/main" id="{4866B174-8A4A-0C1D-EAC3-73BEFE4766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22181" y="605527"/>
            <a:ext cx="321605" cy="500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Catholic Cross Pictures | Clipart Panda - Free Clipart Images">
            <a:extLst>
              <a:ext uri="{FF2B5EF4-FFF2-40B4-BE49-F238E27FC236}">
                <a16:creationId xmlns:a16="http://schemas.microsoft.com/office/drawing/2014/main" id="{CDF5FD46-1BA7-23C4-C3EF-81D054A8BC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74617" y="1937224"/>
            <a:ext cx="321606" cy="500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Catholic Cross Pictures | Clipart Panda - Free Clipart Images">
            <a:extLst>
              <a:ext uri="{FF2B5EF4-FFF2-40B4-BE49-F238E27FC236}">
                <a16:creationId xmlns:a16="http://schemas.microsoft.com/office/drawing/2014/main" id="{875C9CE5-397B-B97E-40A0-6E65A08591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31837" y="6055754"/>
            <a:ext cx="262180" cy="408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World peace clipart 20 free Cliparts | Download images on ...">
            <a:extLst>
              <a:ext uri="{FF2B5EF4-FFF2-40B4-BE49-F238E27FC236}">
                <a16:creationId xmlns:a16="http://schemas.microsoft.com/office/drawing/2014/main" id="{E04C03CF-BD9B-A23D-FDD8-34C1AAA9F5B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996" y="1577675"/>
            <a:ext cx="377728" cy="359549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Speech Bubble: Oval 29">
            <a:extLst>
              <a:ext uri="{FF2B5EF4-FFF2-40B4-BE49-F238E27FC236}">
                <a16:creationId xmlns:a16="http://schemas.microsoft.com/office/drawing/2014/main" id="{3CAD8BE1-AFEA-9181-E255-95FC18850F5D}"/>
              </a:ext>
            </a:extLst>
          </p:cNvPr>
          <p:cNvSpPr/>
          <p:nvPr/>
        </p:nvSpPr>
        <p:spPr>
          <a:xfrm>
            <a:off x="3158565" y="2665034"/>
            <a:ext cx="2692866" cy="1407641"/>
          </a:xfrm>
          <a:prstGeom prst="wedgeEllipseCallout">
            <a:avLst/>
          </a:prstGeom>
          <a:solidFill>
            <a:srgbClr val="33CC3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Year 3 you will be learning all this in RE this year</a:t>
            </a:r>
          </a:p>
        </p:txBody>
      </p:sp>
      <p:pic>
        <p:nvPicPr>
          <p:cNvPr id="3" name="Picture 2" descr="Sikh symbol - simple orange Khanda | Flickr - Photo Sharing!">
            <a:extLst>
              <a:ext uri="{FF2B5EF4-FFF2-40B4-BE49-F238E27FC236}">
                <a16:creationId xmlns:a16="http://schemas.microsoft.com/office/drawing/2014/main" id="{49945F38-8A42-2E01-8033-D4EFFE49D82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925" y="463700"/>
            <a:ext cx="453390" cy="515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Free People Clipart Pictures - Clipartix">
            <a:extLst>
              <a:ext uri="{FF2B5EF4-FFF2-40B4-BE49-F238E27FC236}">
                <a16:creationId xmlns:a16="http://schemas.microsoft.com/office/drawing/2014/main" id="{6BA6B57A-C49A-F6EC-7A1B-7BD2AC2882C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943" y="4419930"/>
            <a:ext cx="752475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atholic Cross Pictures | Clipart Panda - Free Clipart Images">
            <a:extLst>
              <a:ext uri="{FF2B5EF4-FFF2-40B4-BE49-F238E27FC236}">
                <a16:creationId xmlns:a16="http://schemas.microsoft.com/office/drawing/2014/main" id="{FF0B37A6-C469-CC5A-E5A3-D94E46C69EB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72921" y="4297737"/>
            <a:ext cx="282246" cy="439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8150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accent1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42F561D-973B-2222-646C-53A0CD11E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6748790"/>
              </p:ext>
            </p:extLst>
          </p:nvPr>
        </p:nvGraphicFramePr>
        <p:xfrm>
          <a:off x="-145408" y="205273"/>
          <a:ext cx="9322837" cy="6447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768050A-6423-AA65-0B14-4DF1443A7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0265" y="372261"/>
            <a:ext cx="2320279" cy="1650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94A646-2C43-89CD-F153-41659F1CAC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8909" y="2537490"/>
            <a:ext cx="2320280" cy="169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DB25411-BE51-5FBD-3657-DA83DA8B4B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25513" y="4667397"/>
            <a:ext cx="1852392" cy="1976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3" descr="Catholic Cross Pictures | Clipart Panda - Free Clipart Images">
            <a:extLst>
              <a:ext uri="{FF2B5EF4-FFF2-40B4-BE49-F238E27FC236}">
                <a16:creationId xmlns:a16="http://schemas.microsoft.com/office/drawing/2014/main" id="{4866B174-8A4A-0C1D-EAC3-73BEFE4766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22181" y="605527"/>
            <a:ext cx="321605" cy="500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Catholic Cross Pictures | Clipart Panda - Free Clipart Images">
            <a:extLst>
              <a:ext uri="{FF2B5EF4-FFF2-40B4-BE49-F238E27FC236}">
                <a16:creationId xmlns:a16="http://schemas.microsoft.com/office/drawing/2014/main" id="{CDF5FD46-1BA7-23C4-C3EF-81D054A8BC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82527" y="2414610"/>
            <a:ext cx="321606" cy="500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Catholic Cross Pictures | Clipart Panda - Free Clipart Images">
            <a:extLst>
              <a:ext uri="{FF2B5EF4-FFF2-40B4-BE49-F238E27FC236}">
                <a16:creationId xmlns:a16="http://schemas.microsoft.com/office/drawing/2014/main" id="{875C9CE5-397B-B97E-40A0-6E65A08591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81649" y="6132975"/>
            <a:ext cx="262180" cy="408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World peace clipart 20 free Cliparts | Download images on ...">
            <a:extLst>
              <a:ext uri="{FF2B5EF4-FFF2-40B4-BE49-F238E27FC236}">
                <a16:creationId xmlns:a16="http://schemas.microsoft.com/office/drawing/2014/main" id="{E04C03CF-BD9B-A23D-FDD8-34C1AAA9F5B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82" y="2302267"/>
            <a:ext cx="377728" cy="359549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Speech Bubble: Oval 29">
            <a:extLst>
              <a:ext uri="{FF2B5EF4-FFF2-40B4-BE49-F238E27FC236}">
                <a16:creationId xmlns:a16="http://schemas.microsoft.com/office/drawing/2014/main" id="{3CAD8BE1-AFEA-9181-E255-95FC18850F5D}"/>
              </a:ext>
            </a:extLst>
          </p:cNvPr>
          <p:cNvSpPr/>
          <p:nvPr/>
        </p:nvSpPr>
        <p:spPr>
          <a:xfrm>
            <a:off x="3158565" y="2665034"/>
            <a:ext cx="2692866" cy="1407641"/>
          </a:xfrm>
          <a:prstGeom prst="wedgeEllipseCallout">
            <a:avLst/>
          </a:prstGeom>
          <a:solidFill>
            <a:srgbClr val="66CC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Year 4 you will be learning all this in RE this year</a:t>
            </a:r>
          </a:p>
        </p:txBody>
      </p:sp>
      <p:pic>
        <p:nvPicPr>
          <p:cNvPr id="7" name="Picture 6" descr="Catholic Cross Pictures | Clipart Panda - Free Clipart Images">
            <a:extLst>
              <a:ext uri="{FF2B5EF4-FFF2-40B4-BE49-F238E27FC236}">
                <a16:creationId xmlns:a16="http://schemas.microsoft.com/office/drawing/2014/main" id="{FF0B37A6-C469-CC5A-E5A3-D94E46C69EB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72921" y="4297737"/>
            <a:ext cx="282246" cy="439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Muslim League (Pakistan) - Wikipedia">
            <a:extLst>
              <a:ext uri="{FF2B5EF4-FFF2-40B4-BE49-F238E27FC236}">
                <a16:creationId xmlns:a16="http://schemas.microsoft.com/office/drawing/2014/main" id="{E20F4623-4664-D822-A79C-2EA138A22D7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739" y="1128696"/>
            <a:ext cx="389255" cy="325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LA Jewish Advocate On Bermuda Childhood - Bernews">
            <a:extLst>
              <a:ext uri="{FF2B5EF4-FFF2-40B4-BE49-F238E27FC236}">
                <a16:creationId xmlns:a16="http://schemas.microsoft.com/office/drawing/2014/main" id="{8EFC4F52-796C-1770-53C7-D97565611BA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17113" y="3854170"/>
            <a:ext cx="287020" cy="3822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2780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42F561D-973B-2222-646C-53A0CD11E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0813540"/>
              </p:ext>
            </p:extLst>
          </p:nvPr>
        </p:nvGraphicFramePr>
        <p:xfrm>
          <a:off x="-145408" y="205273"/>
          <a:ext cx="9322837" cy="6447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768050A-6423-AA65-0B14-4DF1443A7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0265" y="372261"/>
            <a:ext cx="2320279" cy="1650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94A646-2C43-89CD-F153-41659F1CAC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8909" y="2537490"/>
            <a:ext cx="2320280" cy="169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DB25411-BE51-5FBD-3657-DA83DA8B4B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25513" y="4667397"/>
            <a:ext cx="1852392" cy="1976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3" descr="Catholic Cross Pictures | Clipart Panda - Free Clipart Images">
            <a:extLst>
              <a:ext uri="{FF2B5EF4-FFF2-40B4-BE49-F238E27FC236}">
                <a16:creationId xmlns:a16="http://schemas.microsoft.com/office/drawing/2014/main" id="{4866B174-8A4A-0C1D-EAC3-73BEFE4766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97358" y="372261"/>
            <a:ext cx="238125" cy="370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Catholic Cross Pictures | Clipart Panda - Free Clipart Images">
            <a:extLst>
              <a:ext uri="{FF2B5EF4-FFF2-40B4-BE49-F238E27FC236}">
                <a16:creationId xmlns:a16="http://schemas.microsoft.com/office/drawing/2014/main" id="{CDF5FD46-1BA7-23C4-C3EF-81D054A8BC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57157" y="1647360"/>
            <a:ext cx="238125" cy="370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Catholic Cross Pictures | Clipart Panda - Free Clipart Images">
            <a:extLst>
              <a:ext uri="{FF2B5EF4-FFF2-40B4-BE49-F238E27FC236}">
                <a16:creationId xmlns:a16="http://schemas.microsoft.com/office/drawing/2014/main" id="{875C9CE5-397B-B97E-40A0-6E65A08591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35483" y="6114899"/>
            <a:ext cx="238125" cy="370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7570BB3D-F78B-0A65-3B22-C46C798F788B}"/>
              </a:ext>
            </a:extLst>
          </p:cNvPr>
          <p:cNvSpPr/>
          <p:nvPr/>
        </p:nvSpPr>
        <p:spPr>
          <a:xfrm>
            <a:off x="3212810" y="2725178"/>
            <a:ext cx="2692866" cy="1407641"/>
          </a:xfrm>
          <a:prstGeom prst="wedgeEllipseCallout">
            <a:avLst/>
          </a:prstGeom>
          <a:solidFill>
            <a:srgbClr val="0066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Year 5 you will be learning all this in RE this year</a:t>
            </a:r>
          </a:p>
        </p:txBody>
      </p:sp>
      <p:pic>
        <p:nvPicPr>
          <p:cNvPr id="5" name="Picture 4" descr="Ancient emblem, divinity symbol, hindu symbol, indian ...">
            <a:extLst>
              <a:ext uri="{FF2B5EF4-FFF2-40B4-BE49-F238E27FC236}">
                <a16:creationId xmlns:a16="http://schemas.microsoft.com/office/drawing/2014/main" id="{73D7C827-C52A-8BB5-F4F2-27A2D12B718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181" y="1667680"/>
            <a:ext cx="350520" cy="350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LA Jewish Advocate On Bermuda Childhood - Bernews">
            <a:extLst>
              <a:ext uri="{FF2B5EF4-FFF2-40B4-BE49-F238E27FC236}">
                <a16:creationId xmlns:a16="http://schemas.microsoft.com/office/drawing/2014/main" id="{F0481585-983B-1D4D-BE45-9A508042208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84413" y="4236440"/>
            <a:ext cx="287020" cy="382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Muslim League (Pakistan) - Wikipedia">
            <a:extLst>
              <a:ext uri="{FF2B5EF4-FFF2-40B4-BE49-F238E27FC236}">
                <a16:creationId xmlns:a16="http://schemas.microsoft.com/office/drawing/2014/main" id="{0004FC1D-4FD8-6A4B-9FEE-5DBAFF8896F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591" y="4970629"/>
            <a:ext cx="389255" cy="325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5719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chemeClr val="accent1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42F561D-973B-2222-646C-53A0CD11E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00688800"/>
              </p:ext>
            </p:extLst>
          </p:nvPr>
        </p:nvGraphicFramePr>
        <p:xfrm>
          <a:off x="-145408" y="205273"/>
          <a:ext cx="9322837" cy="6447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768050A-6423-AA65-0B14-4DF1443A7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0265" y="372261"/>
            <a:ext cx="2320279" cy="1650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94A646-2C43-89CD-F153-41659F1CAC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8909" y="2537490"/>
            <a:ext cx="2320280" cy="169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DB25411-BE51-5FBD-3657-DA83DA8B4B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25513" y="4667397"/>
            <a:ext cx="1852392" cy="1976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3" descr="Catholic Cross Pictures | Clipart Panda - Free Clipart Images">
            <a:extLst>
              <a:ext uri="{FF2B5EF4-FFF2-40B4-BE49-F238E27FC236}">
                <a16:creationId xmlns:a16="http://schemas.microsoft.com/office/drawing/2014/main" id="{4866B174-8A4A-0C1D-EAC3-73BEFE4766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83026" y="934308"/>
            <a:ext cx="321605" cy="500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Catholic Cross Pictures | Clipart Panda - Free Clipart Images">
            <a:extLst>
              <a:ext uri="{FF2B5EF4-FFF2-40B4-BE49-F238E27FC236}">
                <a16:creationId xmlns:a16="http://schemas.microsoft.com/office/drawing/2014/main" id="{CDF5FD46-1BA7-23C4-C3EF-81D054A8BC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04133" y="5787607"/>
            <a:ext cx="321606" cy="500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Catholic Cross Pictures | Clipart Panda - Free Clipart Images">
            <a:extLst>
              <a:ext uri="{FF2B5EF4-FFF2-40B4-BE49-F238E27FC236}">
                <a16:creationId xmlns:a16="http://schemas.microsoft.com/office/drawing/2014/main" id="{875C9CE5-397B-B97E-40A0-6E65A08591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81649" y="6132975"/>
            <a:ext cx="262180" cy="408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World peace clipart 20 free Cliparts | Download images on ...">
            <a:extLst>
              <a:ext uri="{FF2B5EF4-FFF2-40B4-BE49-F238E27FC236}">
                <a16:creationId xmlns:a16="http://schemas.microsoft.com/office/drawing/2014/main" id="{E04C03CF-BD9B-A23D-FDD8-34C1AAA9F5B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439" y="1678153"/>
            <a:ext cx="377728" cy="359549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Speech Bubble: Oval 29">
            <a:extLst>
              <a:ext uri="{FF2B5EF4-FFF2-40B4-BE49-F238E27FC236}">
                <a16:creationId xmlns:a16="http://schemas.microsoft.com/office/drawing/2014/main" id="{3CAD8BE1-AFEA-9181-E255-95FC18850F5D}"/>
              </a:ext>
            </a:extLst>
          </p:cNvPr>
          <p:cNvSpPr/>
          <p:nvPr/>
        </p:nvSpPr>
        <p:spPr>
          <a:xfrm>
            <a:off x="3158565" y="2665034"/>
            <a:ext cx="2692866" cy="1407641"/>
          </a:xfrm>
          <a:prstGeom prst="wedgeEllipseCallou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Year 6 you will be learning all this in RE this year</a:t>
            </a:r>
          </a:p>
        </p:txBody>
      </p:sp>
      <p:pic>
        <p:nvPicPr>
          <p:cNvPr id="7" name="Picture 6" descr="Catholic Cross Pictures | Clipart Panda - Free Clipart Images">
            <a:extLst>
              <a:ext uri="{FF2B5EF4-FFF2-40B4-BE49-F238E27FC236}">
                <a16:creationId xmlns:a16="http://schemas.microsoft.com/office/drawing/2014/main" id="{FF0B37A6-C469-CC5A-E5A3-D94E46C69EB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72921" y="4297737"/>
            <a:ext cx="282246" cy="439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ncient emblem, divinity symbol, hindu symbol, indian ...">
            <a:extLst>
              <a:ext uri="{FF2B5EF4-FFF2-40B4-BE49-F238E27FC236}">
                <a16:creationId xmlns:a16="http://schemas.microsoft.com/office/drawing/2014/main" id="{4DF7940B-6294-873E-5907-6C3FA0A99EE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653" y="1946418"/>
            <a:ext cx="350520" cy="350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Religious Symbols and Their Meanings - The Extended List ...">
            <a:extLst>
              <a:ext uri="{FF2B5EF4-FFF2-40B4-BE49-F238E27FC236}">
                <a16:creationId xmlns:a16="http://schemas.microsoft.com/office/drawing/2014/main" id="{2D3F57E9-40C8-FE28-4881-2DE42953F69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136" y="4236440"/>
            <a:ext cx="304800" cy="352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6103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665EB8"/>
      </a:dk2>
      <a:lt2>
        <a:srgbClr val="EAE5EB"/>
      </a:lt2>
      <a:accent1>
        <a:srgbClr val="755DD9"/>
      </a:accent1>
      <a:accent2>
        <a:srgbClr val="9B57D3"/>
      </a:accent2>
      <a:accent3>
        <a:srgbClr val="755DD9"/>
      </a:accent3>
      <a:accent4>
        <a:srgbClr val="665EB8"/>
      </a:accent4>
      <a:accent5>
        <a:srgbClr val="FF3300"/>
      </a:accent5>
      <a:accent6>
        <a:srgbClr val="FF6600"/>
      </a:accent6>
      <a:hlink>
        <a:srgbClr val="FF9933"/>
      </a:hlink>
      <a:folHlink>
        <a:srgbClr val="9999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6413870-b1c4-4507-beb1-72e4ad69c4de" xsi:nil="true"/>
    <lcf76f155ced4ddcb4097134ff3c332f xmlns="eb2d6885-4e40-4649-8aa9-403d372dbb5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8BBC6A4E33264EA3E14F7D26EFD616" ma:contentTypeVersion="16" ma:contentTypeDescription="Create a new document." ma:contentTypeScope="" ma:versionID="eedd108ec7dcceb9d3abd58d5303c74c">
  <xsd:schema xmlns:xsd="http://www.w3.org/2001/XMLSchema" xmlns:xs="http://www.w3.org/2001/XMLSchema" xmlns:p="http://schemas.microsoft.com/office/2006/metadata/properties" xmlns:ns2="86413870-b1c4-4507-beb1-72e4ad69c4de" xmlns:ns3="eb2d6885-4e40-4649-8aa9-403d372dbb5d" targetNamespace="http://schemas.microsoft.com/office/2006/metadata/properties" ma:root="true" ma:fieldsID="b0469d37288646b445ed695dbad34417" ns2:_="" ns3:_="">
    <xsd:import namespace="86413870-b1c4-4507-beb1-72e4ad69c4de"/>
    <xsd:import namespace="eb2d6885-4e40-4649-8aa9-403d372dbb5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413870-b1c4-4507-beb1-72e4ad69c4d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94ca529c-5116-4f53-a625-6a50313897be}" ma:internalName="TaxCatchAll" ma:showField="CatchAllData" ma:web="86413870-b1c4-4507-beb1-72e4ad69c4d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2d6885-4e40-4649-8aa9-403d372dbb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1934a2f0-0ab2-4ec5-9c23-04c3eed7d1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20AC08C-97D3-46C0-9675-7FE2173F944E}">
  <ds:schemaRefs>
    <ds:schemaRef ds:uri="86413870-b1c4-4507-beb1-72e4ad69c4de"/>
    <ds:schemaRef ds:uri="eb2d6885-4e40-4649-8aa9-403d372dbb5d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55CF920-3C01-4A9B-B60A-FDEC527BC1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8B4E7CE-BAED-4CE0-B548-8D67701EEE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413870-b1c4-4507-beb1-72e4ad69c4de"/>
    <ds:schemaRef ds:uri="eb2d6885-4e40-4649-8aa9-403d372dbb5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563</Words>
  <Application>Microsoft Office PowerPoint</Application>
  <PresentationFormat>Widescreen</PresentationFormat>
  <Paragraphs>52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Curtis</dc:creator>
  <cp:lastModifiedBy>Miss E Postel</cp:lastModifiedBy>
  <cp:revision>14</cp:revision>
  <dcterms:created xsi:type="dcterms:W3CDTF">2023-09-14T12:54:47Z</dcterms:created>
  <dcterms:modified xsi:type="dcterms:W3CDTF">2026-07-14T07:23:32Z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0x010100348BBC6A4E33264EA3E14F7D26EFD616</vt:lpwstr>
  </property>
  <property fmtid="{D5CDD505-2E9C-101B-9397-08002B2CF9AE}" pid="3" name="Order">
    <vt:r8>133600</vt:r8>
  </property>
  <property fmtid="{D5CDD505-2E9C-101B-9397-08002B2CF9AE}" pid="4" name="MediaServiceImageTags">
    <vt:lpwstr/>
  </property>
</Properties>
</file>