
<file path=[Content_Types].xml><?xml version="1.0" encoding="utf-8"?>
<Types xmlns="http://schemas.openxmlformats.org/package/2006/content-types"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19.xml" ContentType="application/vnd.openxmlformats-officedocument.presentationml.notesSlide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notesSlides/notesSlide20.xml" ContentType="application/vnd.openxmlformats-officedocument.presentationml.notesSlide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notesSlides/notesSlide2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4"/>
  </p:sldMasterIdLst>
  <p:notesMasterIdLst>
    <p:notesMasterId r:id="rId36"/>
  </p:notesMasterIdLst>
  <p:handoutMasterIdLst>
    <p:handoutMasterId r:id="rId37"/>
  </p:handoutMasterIdLst>
  <p:sldIdLst>
    <p:sldId id="256" r:id="rId5"/>
    <p:sldId id="312" r:id="rId6"/>
    <p:sldId id="267" r:id="rId7"/>
    <p:sldId id="305" r:id="rId8"/>
    <p:sldId id="306" r:id="rId9"/>
    <p:sldId id="307" r:id="rId10"/>
    <p:sldId id="308" r:id="rId11"/>
    <p:sldId id="309" r:id="rId12"/>
    <p:sldId id="310" r:id="rId13"/>
    <p:sldId id="311" r:id="rId14"/>
    <p:sldId id="282" r:id="rId15"/>
    <p:sldId id="278" r:id="rId16"/>
    <p:sldId id="279" r:id="rId17"/>
    <p:sldId id="293" r:id="rId18"/>
    <p:sldId id="280" r:id="rId19"/>
    <p:sldId id="281" r:id="rId20"/>
    <p:sldId id="313" r:id="rId21"/>
    <p:sldId id="286" r:id="rId22"/>
    <p:sldId id="283" r:id="rId23"/>
    <p:sldId id="277" r:id="rId24"/>
    <p:sldId id="261" r:id="rId25"/>
    <p:sldId id="294" r:id="rId26"/>
    <p:sldId id="295" r:id="rId27"/>
    <p:sldId id="296" r:id="rId28"/>
    <p:sldId id="297" r:id="rId29"/>
    <p:sldId id="299" r:id="rId30"/>
    <p:sldId id="298" r:id="rId31"/>
    <p:sldId id="300" r:id="rId32"/>
    <p:sldId id="301" r:id="rId33"/>
    <p:sldId id="302" r:id="rId34"/>
    <p:sldId id="303" r:id="rId35"/>
  </p:sldIdLst>
  <p:sldSz cx="12192000" cy="6858000"/>
  <p:notesSz cx="6797675" cy="9926638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8F8F8"/>
    <a:srgbClr val="CC99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1F3D81C-A936-464E-A3D8-33A1E9CC6088}" v="2" dt="2026-04-13T09:23:11.910"/>
    <p1510:client id="{DF77F86E-A0EF-419E-86C4-E6B8C114F942}" v="3" dt="2026-04-13T09:13:20.668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8EC20E35-A176-4012-BC5E-935CFFF8708E}" styleName="Medium Style 3">
    <a:wholeTbl>
      <a:tcTxStyle>
        <a:fontRef idx="minor"/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8799B23B-EC83-4686-B30A-512413B5E67A}" styleName="Light Style 3 - Accent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21" autoAdjust="0"/>
    <p:restoredTop sz="94660"/>
  </p:normalViewPr>
  <p:slideViewPr>
    <p:cSldViewPr snapToGrid="0">
      <p:cViewPr varScale="1">
        <p:scale>
          <a:sx n="84" d="100"/>
          <a:sy n="84" d="100"/>
        </p:scale>
        <p:origin x="643" y="31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viewProps" Target="viewProps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microsoft.com/office/2016/11/relationships/changesInfo" Target="changesInfos/changesInfo1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41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handoutMaster" Target="handoutMasters/handoutMaster1.xml"/><Relationship Id="rId40" Type="http://schemas.openxmlformats.org/officeDocument/2006/relationships/theme" Target="theme/theme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notesMaster" Target="notesMasters/notesMaster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microsoft.com/office/2015/10/relationships/revisionInfo" Target="revisionInfo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presProps" Target="pres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iss E Postel" userId="cf6200ff-d133-4804-b93d-c0e769957e95" providerId="ADAL" clId="{FF95B789-B4D6-412B-9EBB-877CA5FF0DB6}"/>
    <pc:docChg chg="undo custSel modSld">
      <pc:chgData name="Miss E Postel" userId="cf6200ff-d133-4804-b93d-c0e769957e95" providerId="ADAL" clId="{FF95B789-B4D6-412B-9EBB-877CA5FF0DB6}" dt="2026-04-13T09:23:16.207" v="61" actId="255"/>
      <pc:docMkLst>
        <pc:docMk/>
      </pc:docMkLst>
      <pc:sldChg chg="modSp mod">
        <pc:chgData name="Miss E Postel" userId="cf6200ff-d133-4804-b93d-c0e769957e95" providerId="ADAL" clId="{FF95B789-B4D6-412B-9EBB-877CA5FF0DB6}" dt="2026-04-13T09:23:16.207" v="61" actId="255"/>
        <pc:sldMkLst>
          <pc:docMk/>
          <pc:sldMk cId="3150649189" sldId="306"/>
        </pc:sldMkLst>
        <pc:graphicFrameChg chg="mod modGraphic">
          <ac:chgData name="Miss E Postel" userId="cf6200ff-d133-4804-b93d-c0e769957e95" providerId="ADAL" clId="{FF95B789-B4D6-412B-9EBB-877CA5FF0DB6}" dt="2026-04-13T09:23:16.207" v="61" actId="255"/>
          <ac:graphicFrameMkLst>
            <pc:docMk/>
            <pc:sldMk cId="3150649189" sldId="306"/>
            <ac:graphicFrameMk id="5" creationId="{4A9DEA4A-F34C-C509-0C5F-C479258816FF}"/>
          </ac:graphicFrameMkLst>
        </pc:graphicFrameChg>
      </pc:sldChg>
    </pc:docChg>
  </pc:docChgLst>
</pc:chgInfo>
</file>

<file path=ppt/diagrams/_rels/data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svg"/><Relationship Id="rId1" Type="http://schemas.openxmlformats.org/officeDocument/2006/relationships/image" Target="../media/image28.png"/><Relationship Id="rId6" Type="http://schemas.openxmlformats.org/officeDocument/2006/relationships/image" Target="../media/image33.svg"/><Relationship Id="rId5" Type="http://schemas.openxmlformats.org/officeDocument/2006/relationships/image" Target="../media/image32.png"/><Relationship Id="rId4" Type="http://schemas.openxmlformats.org/officeDocument/2006/relationships/image" Target="../media/image31.svg"/></Relationships>
</file>

<file path=ppt/diagrams/_rels/data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svg"/><Relationship Id="rId2" Type="http://schemas.openxmlformats.org/officeDocument/2006/relationships/image" Target="../media/image34.png"/><Relationship Id="rId1" Type="http://schemas.openxmlformats.org/officeDocument/2006/relationships/hyperlink" Target="http://www.ash-grange.surrey.sch.uk/year-5/" TargetMode="External"/><Relationship Id="rId5" Type="http://schemas.openxmlformats.org/officeDocument/2006/relationships/image" Target="../media/image37.svg"/><Relationship Id="rId4" Type="http://schemas.openxmlformats.org/officeDocument/2006/relationships/image" Target="../media/image36.png"/></Relationships>
</file>

<file path=ppt/diagrams/_rels/data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svg"/><Relationship Id="rId3" Type="http://schemas.openxmlformats.org/officeDocument/2006/relationships/image" Target="../media/image40.png"/><Relationship Id="rId7" Type="http://schemas.openxmlformats.org/officeDocument/2006/relationships/image" Target="../media/image44.png"/><Relationship Id="rId2" Type="http://schemas.openxmlformats.org/officeDocument/2006/relationships/image" Target="../media/image39.svg"/><Relationship Id="rId1" Type="http://schemas.openxmlformats.org/officeDocument/2006/relationships/image" Target="../media/image38.png"/><Relationship Id="rId6" Type="http://schemas.openxmlformats.org/officeDocument/2006/relationships/image" Target="../media/image43.svg"/><Relationship Id="rId5" Type="http://schemas.openxmlformats.org/officeDocument/2006/relationships/image" Target="../media/image42.png"/><Relationship Id="rId4" Type="http://schemas.openxmlformats.org/officeDocument/2006/relationships/image" Target="../media/image41.svg"/></Relationships>
</file>

<file path=ppt/diagrams/_rels/drawing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svg"/><Relationship Id="rId1" Type="http://schemas.openxmlformats.org/officeDocument/2006/relationships/image" Target="../media/image28.png"/><Relationship Id="rId6" Type="http://schemas.openxmlformats.org/officeDocument/2006/relationships/image" Target="../media/image33.svg"/><Relationship Id="rId5" Type="http://schemas.openxmlformats.org/officeDocument/2006/relationships/image" Target="../media/image32.png"/><Relationship Id="rId4" Type="http://schemas.openxmlformats.org/officeDocument/2006/relationships/image" Target="../media/image31.svg"/></Relationships>
</file>

<file path=ppt/diagrams/_rels/drawing2.xml.rels><?xml version="1.0" encoding="UTF-8" standalone="yes"?>
<Relationships xmlns="http://schemas.openxmlformats.org/package/2006/relationships"><Relationship Id="rId3" Type="http://schemas.openxmlformats.org/officeDocument/2006/relationships/hyperlink" Target="http://www.ash-grange.surrey.sch.uk/year-5/" TargetMode="External"/><Relationship Id="rId2" Type="http://schemas.openxmlformats.org/officeDocument/2006/relationships/image" Target="../media/image35.svg"/><Relationship Id="rId1" Type="http://schemas.openxmlformats.org/officeDocument/2006/relationships/image" Target="../media/image34.png"/><Relationship Id="rId5" Type="http://schemas.openxmlformats.org/officeDocument/2006/relationships/image" Target="../media/image37.svg"/><Relationship Id="rId4" Type="http://schemas.openxmlformats.org/officeDocument/2006/relationships/image" Target="../media/image36.png"/></Relationships>
</file>

<file path=ppt/diagrams/_rels/drawing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svg"/><Relationship Id="rId3" Type="http://schemas.openxmlformats.org/officeDocument/2006/relationships/image" Target="../media/image40.png"/><Relationship Id="rId7" Type="http://schemas.openxmlformats.org/officeDocument/2006/relationships/image" Target="../media/image44.png"/><Relationship Id="rId2" Type="http://schemas.openxmlformats.org/officeDocument/2006/relationships/image" Target="../media/image39.svg"/><Relationship Id="rId1" Type="http://schemas.openxmlformats.org/officeDocument/2006/relationships/image" Target="../media/image38.png"/><Relationship Id="rId6" Type="http://schemas.openxmlformats.org/officeDocument/2006/relationships/image" Target="../media/image43.svg"/><Relationship Id="rId5" Type="http://schemas.openxmlformats.org/officeDocument/2006/relationships/image" Target="../media/image42.png"/><Relationship Id="rId4" Type="http://schemas.openxmlformats.org/officeDocument/2006/relationships/image" Target="../media/image41.sv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B2685860-9613-4E1A-84C0-FF1C473CDE7A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5" csCatId="colorful" phldr="1"/>
      <dgm:spPr/>
      <dgm:t>
        <a:bodyPr/>
        <a:lstStyle/>
        <a:p>
          <a:endParaRPr lang="en-US"/>
        </a:p>
      </dgm:t>
    </dgm:pt>
    <dgm:pt modelId="{C0FF1545-823E-4F92-BF4C-5F22F2E54ACE}">
      <dgm:prSet/>
      <dgm:spPr/>
      <dgm:t>
        <a:bodyPr/>
        <a:lstStyle/>
        <a:p>
          <a:r>
            <a:rPr lang="en-GB" dirty="0"/>
            <a:t>Swimming on Friday</a:t>
          </a:r>
          <a:endParaRPr lang="en-US" dirty="0"/>
        </a:p>
      </dgm:t>
    </dgm:pt>
    <dgm:pt modelId="{229A3993-F02B-4FDE-9F0B-182F0AE85B24}" type="parTrans" cxnId="{EF579835-94DE-46D6-8985-5E3922A15EDA}">
      <dgm:prSet/>
      <dgm:spPr/>
      <dgm:t>
        <a:bodyPr/>
        <a:lstStyle/>
        <a:p>
          <a:endParaRPr lang="en-US"/>
        </a:p>
      </dgm:t>
    </dgm:pt>
    <dgm:pt modelId="{90A647AE-D471-4598-9849-1D53F3091B18}" type="sibTrans" cxnId="{EF579835-94DE-46D6-8985-5E3922A15EDA}">
      <dgm:prSet/>
      <dgm:spPr/>
      <dgm:t>
        <a:bodyPr/>
        <a:lstStyle/>
        <a:p>
          <a:endParaRPr lang="en-US"/>
        </a:p>
      </dgm:t>
    </dgm:pt>
    <dgm:pt modelId="{694F1557-48BF-4D80-96D9-2BFB3FA0F85C}">
      <dgm:prSet/>
      <dgm:spPr/>
      <dgm:t>
        <a:bodyPr/>
        <a:lstStyle/>
        <a:p>
          <a:r>
            <a:rPr lang="en-GB" dirty="0"/>
            <a:t>PE </a:t>
          </a:r>
          <a:r>
            <a:rPr lang="en-GB"/>
            <a:t>on Monday </a:t>
          </a:r>
          <a:endParaRPr lang="en-US" dirty="0"/>
        </a:p>
      </dgm:t>
    </dgm:pt>
    <dgm:pt modelId="{EA4E1132-807F-48EE-846E-1BA9BCFF6E2A}" type="parTrans" cxnId="{CF0CC854-B6DE-4980-958A-84E7AAFD47D7}">
      <dgm:prSet/>
      <dgm:spPr/>
      <dgm:t>
        <a:bodyPr/>
        <a:lstStyle/>
        <a:p>
          <a:endParaRPr lang="en-US"/>
        </a:p>
      </dgm:t>
    </dgm:pt>
    <dgm:pt modelId="{8E850E2E-DD88-4AF9-945A-DAEF7CBF5A8B}" type="sibTrans" cxnId="{CF0CC854-B6DE-4980-958A-84E7AAFD47D7}">
      <dgm:prSet/>
      <dgm:spPr/>
      <dgm:t>
        <a:bodyPr/>
        <a:lstStyle/>
        <a:p>
          <a:endParaRPr lang="en-US"/>
        </a:p>
      </dgm:t>
    </dgm:pt>
    <dgm:pt modelId="{802F9A38-5188-4FD0-94ED-D124A5EAEEEC}">
      <dgm:prSet/>
      <dgm:spPr/>
      <dgm:t>
        <a:bodyPr/>
        <a:lstStyle/>
        <a:p>
          <a:r>
            <a:rPr lang="en-GB" dirty="0"/>
            <a:t>Swimming Kit should be in Monday to Friday in case of changes or bonus sessions!</a:t>
          </a:r>
          <a:endParaRPr lang="en-US" dirty="0"/>
        </a:p>
      </dgm:t>
    </dgm:pt>
    <dgm:pt modelId="{48F71B25-A5BA-4BF7-B62D-89FF1F57CB98}" type="parTrans" cxnId="{56B6F3D4-4097-4590-894A-367100B0597F}">
      <dgm:prSet/>
      <dgm:spPr/>
      <dgm:t>
        <a:bodyPr/>
        <a:lstStyle/>
        <a:p>
          <a:endParaRPr lang="en-US"/>
        </a:p>
      </dgm:t>
    </dgm:pt>
    <dgm:pt modelId="{EE268A40-282F-41B8-9DBB-4461084F0BFB}" type="sibTrans" cxnId="{56B6F3D4-4097-4590-894A-367100B0597F}">
      <dgm:prSet/>
      <dgm:spPr/>
      <dgm:t>
        <a:bodyPr/>
        <a:lstStyle/>
        <a:p>
          <a:endParaRPr lang="en-US"/>
        </a:p>
      </dgm:t>
    </dgm:pt>
    <dgm:pt modelId="{24082A09-DCCD-44E1-8D2F-3E6FC87751F0}" type="pres">
      <dgm:prSet presAssocID="{B2685860-9613-4E1A-84C0-FF1C473CDE7A}" presName="root" presStyleCnt="0">
        <dgm:presLayoutVars>
          <dgm:dir/>
          <dgm:resizeHandles val="exact"/>
        </dgm:presLayoutVars>
      </dgm:prSet>
      <dgm:spPr/>
    </dgm:pt>
    <dgm:pt modelId="{918E022F-DDFA-402B-8FEC-942CF315D775}" type="pres">
      <dgm:prSet presAssocID="{C0FF1545-823E-4F92-BF4C-5F22F2E54ACE}" presName="compNode" presStyleCnt="0"/>
      <dgm:spPr/>
    </dgm:pt>
    <dgm:pt modelId="{3AE338C4-7C37-4738-8A28-D6BF385D6F89}" type="pres">
      <dgm:prSet presAssocID="{C0FF1545-823E-4F92-BF4C-5F22F2E54ACE}" presName="bgRect" presStyleLbl="bgShp" presStyleIdx="0" presStyleCnt="3" custLinFactNeighborX="-3021" custLinFactNeighborY="-859"/>
      <dgm:spPr/>
    </dgm:pt>
    <dgm:pt modelId="{B734E39E-03A2-4C47-BD49-E8042726EDFE}" type="pres">
      <dgm:prSet presAssocID="{C0FF1545-823E-4F92-BF4C-5F22F2E54ACE}" presName="iconRect" presStyleLbl="node1" presStyleIdx="0" presStyleCnt="3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wim"/>
        </a:ext>
      </dgm:extLst>
    </dgm:pt>
    <dgm:pt modelId="{042C30A0-7C0C-4FE4-997A-31A65DA4E060}" type="pres">
      <dgm:prSet presAssocID="{C0FF1545-823E-4F92-BF4C-5F22F2E54ACE}" presName="spaceRect" presStyleCnt="0"/>
      <dgm:spPr/>
    </dgm:pt>
    <dgm:pt modelId="{CF5B6CC9-2071-4EC8-B210-A3BAB7C7D217}" type="pres">
      <dgm:prSet presAssocID="{C0FF1545-823E-4F92-BF4C-5F22F2E54ACE}" presName="parTx" presStyleLbl="revTx" presStyleIdx="0" presStyleCnt="3">
        <dgm:presLayoutVars>
          <dgm:chMax val="0"/>
          <dgm:chPref val="0"/>
        </dgm:presLayoutVars>
      </dgm:prSet>
      <dgm:spPr/>
    </dgm:pt>
    <dgm:pt modelId="{6F935B86-23A6-488E-A8D4-073FA17942A7}" type="pres">
      <dgm:prSet presAssocID="{90A647AE-D471-4598-9849-1D53F3091B18}" presName="sibTrans" presStyleCnt="0"/>
      <dgm:spPr/>
    </dgm:pt>
    <dgm:pt modelId="{37B2A72B-6B43-462E-89D5-06389F6137DD}" type="pres">
      <dgm:prSet presAssocID="{694F1557-48BF-4D80-96D9-2BFB3FA0F85C}" presName="compNode" presStyleCnt="0"/>
      <dgm:spPr/>
    </dgm:pt>
    <dgm:pt modelId="{BCE76713-FA21-4A39-AF89-513E27F565D0}" type="pres">
      <dgm:prSet presAssocID="{694F1557-48BF-4D80-96D9-2BFB3FA0F85C}" presName="bgRect" presStyleLbl="bgShp" presStyleIdx="1" presStyleCnt="3" custLinFactNeighborX="267" custLinFactNeighborY="914"/>
      <dgm:spPr/>
    </dgm:pt>
    <dgm:pt modelId="{C1722047-5403-4155-B8F8-A22387571113}" type="pres">
      <dgm:prSet presAssocID="{694F1557-48BF-4D80-96D9-2BFB3FA0F85C}" presName="iconRect" presStyleLbl="node1" presStyleIdx="1" presStyleCnt="3"/>
      <dgm:spPr>
        <a:blipFill>
          <a:blip xmlns:r="http://schemas.openxmlformats.org/officeDocument/2006/relationships"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occer"/>
        </a:ext>
      </dgm:extLst>
    </dgm:pt>
    <dgm:pt modelId="{FBE5D026-98C7-4157-8D8C-3C0AF35023F0}" type="pres">
      <dgm:prSet presAssocID="{694F1557-48BF-4D80-96D9-2BFB3FA0F85C}" presName="spaceRect" presStyleCnt="0"/>
      <dgm:spPr/>
    </dgm:pt>
    <dgm:pt modelId="{10E75EBA-859F-4BC8-8481-A99BB86915E2}" type="pres">
      <dgm:prSet presAssocID="{694F1557-48BF-4D80-96D9-2BFB3FA0F85C}" presName="parTx" presStyleLbl="revTx" presStyleIdx="1" presStyleCnt="3">
        <dgm:presLayoutVars>
          <dgm:chMax val="0"/>
          <dgm:chPref val="0"/>
        </dgm:presLayoutVars>
      </dgm:prSet>
      <dgm:spPr/>
    </dgm:pt>
    <dgm:pt modelId="{D956349E-8281-4790-A6F2-D2B4A81D5C81}" type="pres">
      <dgm:prSet presAssocID="{8E850E2E-DD88-4AF9-945A-DAEF7CBF5A8B}" presName="sibTrans" presStyleCnt="0"/>
      <dgm:spPr/>
    </dgm:pt>
    <dgm:pt modelId="{F858A449-8812-4EA3-A848-C84E1755DA23}" type="pres">
      <dgm:prSet presAssocID="{802F9A38-5188-4FD0-94ED-D124A5EAEEEC}" presName="compNode" presStyleCnt="0"/>
      <dgm:spPr/>
    </dgm:pt>
    <dgm:pt modelId="{A0948A0B-5FC7-41A4-B802-20C1F56229D3}" type="pres">
      <dgm:prSet presAssocID="{802F9A38-5188-4FD0-94ED-D124A5EAEEEC}" presName="bgRect" presStyleLbl="bgShp" presStyleIdx="2" presStyleCnt="3"/>
      <dgm:spPr/>
    </dgm:pt>
    <dgm:pt modelId="{07718A8E-E49C-4D7E-B4EC-3E578B863A7E}" type="pres">
      <dgm:prSet presAssocID="{802F9A38-5188-4FD0-94ED-D124A5EAEEEC}" presName="iconRect" presStyleLbl="node1" presStyleIdx="2" presStyleCnt="3"/>
      <dgm:spPr>
        <a:blipFill>
          <a:blip xmlns:r="http://schemas.openxmlformats.org/officeDocument/2006/relationships"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onthly calendar"/>
        </a:ext>
      </dgm:extLst>
    </dgm:pt>
    <dgm:pt modelId="{D282A678-3B76-434D-B946-CB95F8CE620B}" type="pres">
      <dgm:prSet presAssocID="{802F9A38-5188-4FD0-94ED-D124A5EAEEEC}" presName="spaceRect" presStyleCnt="0"/>
      <dgm:spPr/>
    </dgm:pt>
    <dgm:pt modelId="{387E62BD-AB96-4A3A-967D-F9B616B7D2DE}" type="pres">
      <dgm:prSet presAssocID="{802F9A38-5188-4FD0-94ED-D124A5EAEEEC}" presName="parTx" presStyleLbl="revTx" presStyleIdx="2" presStyleCnt="3">
        <dgm:presLayoutVars>
          <dgm:chMax val="0"/>
          <dgm:chPref val="0"/>
        </dgm:presLayoutVars>
      </dgm:prSet>
      <dgm:spPr/>
    </dgm:pt>
  </dgm:ptLst>
  <dgm:cxnLst>
    <dgm:cxn modelId="{EF579835-94DE-46D6-8985-5E3922A15EDA}" srcId="{B2685860-9613-4E1A-84C0-FF1C473CDE7A}" destId="{C0FF1545-823E-4F92-BF4C-5F22F2E54ACE}" srcOrd="0" destOrd="0" parTransId="{229A3993-F02B-4FDE-9F0B-182F0AE85B24}" sibTransId="{90A647AE-D471-4598-9849-1D53F3091B18}"/>
    <dgm:cxn modelId="{BEA32C3A-B674-4C01-AA42-F0274F12B2E3}" type="presOf" srcId="{B2685860-9613-4E1A-84C0-FF1C473CDE7A}" destId="{24082A09-DCCD-44E1-8D2F-3E6FC87751F0}" srcOrd="0" destOrd="0" presId="urn:microsoft.com/office/officeart/2018/2/layout/IconVerticalSolidList"/>
    <dgm:cxn modelId="{CF0CC854-B6DE-4980-958A-84E7AAFD47D7}" srcId="{B2685860-9613-4E1A-84C0-FF1C473CDE7A}" destId="{694F1557-48BF-4D80-96D9-2BFB3FA0F85C}" srcOrd="1" destOrd="0" parTransId="{EA4E1132-807F-48EE-846E-1BA9BCFF6E2A}" sibTransId="{8E850E2E-DD88-4AF9-945A-DAEF7CBF5A8B}"/>
    <dgm:cxn modelId="{48ABF1BA-F8B8-49D0-8747-AD0F666F710F}" type="presOf" srcId="{694F1557-48BF-4D80-96D9-2BFB3FA0F85C}" destId="{10E75EBA-859F-4BC8-8481-A99BB86915E2}" srcOrd="0" destOrd="0" presId="urn:microsoft.com/office/officeart/2018/2/layout/IconVerticalSolidList"/>
    <dgm:cxn modelId="{5097B3C8-F390-40AD-B752-FD63E810AAA6}" type="presOf" srcId="{802F9A38-5188-4FD0-94ED-D124A5EAEEEC}" destId="{387E62BD-AB96-4A3A-967D-F9B616B7D2DE}" srcOrd="0" destOrd="0" presId="urn:microsoft.com/office/officeart/2018/2/layout/IconVerticalSolidList"/>
    <dgm:cxn modelId="{56B6F3D4-4097-4590-894A-367100B0597F}" srcId="{B2685860-9613-4E1A-84C0-FF1C473CDE7A}" destId="{802F9A38-5188-4FD0-94ED-D124A5EAEEEC}" srcOrd="2" destOrd="0" parTransId="{48F71B25-A5BA-4BF7-B62D-89FF1F57CB98}" sibTransId="{EE268A40-282F-41B8-9DBB-4461084F0BFB}"/>
    <dgm:cxn modelId="{66F953E5-883F-4C11-9DDF-F9CF0635DCA2}" type="presOf" srcId="{C0FF1545-823E-4F92-BF4C-5F22F2E54ACE}" destId="{CF5B6CC9-2071-4EC8-B210-A3BAB7C7D217}" srcOrd="0" destOrd="0" presId="urn:microsoft.com/office/officeart/2018/2/layout/IconVerticalSolidList"/>
    <dgm:cxn modelId="{6DE6F48F-6BC1-4DC9-932E-79F86CB29F08}" type="presParOf" srcId="{24082A09-DCCD-44E1-8D2F-3E6FC87751F0}" destId="{918E022F-DDFA-402B-8FEC-942CF315D775}" srcOrd="0" destOrd="0" presId="urn:microsoft.com/office/officeart/2018/2/layout/IconVerticalSolidList"/>
    <dgm:cxn modelId="{F7D62F0C-D7FE-47EB-ADDF-B6B88FD5567E}" type="presParOf" srcId="{918E022F-DDFA-402B-8FEC-942CF315D775}" destId="{3AE338C4-7C37-4738-8A28-D6BF385D6F89}" srcOrd="0" destOrd="0" presId="urn:microsoft.com/office/officeart/2018/2/layout/IconVerticalSolidList"/>
    <dgm:cxn modelId="{4E6BA08C-9258-4F76-84D0-B4EFFC6E2576}" type="presParOf" srcId="{918E022F-DDFA-402B-8FEC-942CF315D775}" destId="{B734E39E-03A2-4C47-BD49-E8042726EDFE}" srcOrd="1" destOrd="0" presId="urn:microsoft.com/office/officeart/2018/2/layout/IconVerticalSolidList"/>
    <dgm:cxn modelId="{24EACDCA-BE90-4D86-9A4C-BA802CD57EB3}" type="presParOf" srcId="{918E022F-DDFA-402B-8FEC-942CF315D775}" destId="{042C30A0-7C0C-4FE4-997A-31A65DA4E060}" srcOrd="2" destOrd="0" presId="urn:microsoft.com/office/officeart/2018/2/layout/IconVerticalSolidList"/>
    <dgm:cxn modelId="{0AE4CF3C-54EF-4AA2-B710-BE191AFEC0FD}" type="presParOf" srcId="{918E022F-DDFA-402B-8FEC-942CF315D775}" destId="{CF5B6CC9-2071-4EC8-B210-A3BAB7C7D217}" srcOrd="3" destOrd="0" presId="urn:microsoft.com/office/officeart/2018/2/layout/IconVerticalSolidList"/>
    <dgm:cxn modelId="{8222F2A6-E8CA-4B43-A4E6-9FA21750F67E}" type="presParOf" srcId="{24082A09-DCCD-44E1-8D2F-3E6FC87751F0}" destId="{6F935B86-23A6-488E-A8D4-073FA17942A7}" srcOrd="1" destOrd="0" presId="urn:microsoft.com/office/officeart/2018/2/layout/IconVerticalSolidList"/>
    <dgm:cxn modelId="{9EF635F0-A31E-4ABA-AE49-37BB26947821}" type="presParOf" srcId="{24082A09-DCCD-44E1-8D2F-3E6FC87751F0}" destId="{37B2A72B-6B43-462E-89D5-06389F6137DD}" srcOrd="2" destOrd="0" presId="urn:microsoft.com/office/officeart/2018/2/layout/IconVerticalSolidList"/>
    <dgm:cxn modelId="{5F435ACE-F9E4-4020-B691-4109F255D786}" type="presParOf" srcId="{37B2A72B-6B43-462E-89D5-06389F6137DD}" destId="{BCE76713-FA21-4A39-AF89-513E27F565D0}" srcOrd="0" destOrd="0" presId="urn:microsoft.com/office/officeart/2018/2/layout/IconVerticalSolidList"/>
    <dgm:cxn modelId="{37651DAA-B009-45E4-B12A-7101FDAD3610}" type="presParOf" srcId="{37B2A72B-6B43-462E-89D5-06389F6137DD}" destId="{C1722047-5403-4155-B8F8-A22387571113}" srcOrd="1" destOrd="0" presId="urn:microsoft.com/office/officeart/2018/2/layout/IconVerticalSolidList"/>
    <dgm:cxn modelId="{7203F395-4C87-42F6-AC92-860A1ABF8BBD}" type="presParOf" srcId="{37B2A72B-6B43-462E-89D5-06389F6137DD}" destId="{FBE5D026-98C7-4157-8D8C-3C0AF35023F0}" srcOrd="2" destOrd="0" presId="urn:microsoft.com/office/officeart/2018/2/layout/IconVerticalSolidList"/>
    <dgm:cxn modelId="{BB563602-DC50-4C36-9406-35A072C36222}" type="presParOf" srcId="{37B2A72B-6B43-462E-89D5-06389F6137DD}" destId="{10E75EBA-859F-4BC8-8481-A99BB86915E2}" srcOrd="3" destOrd="0" presId="urn:microsoft.com/office/officeart/2018/2/layout/IconVerticalSolidList"/>
    <dgm:cxn modelId="{C882E093-0F2D-4686-AF83-CF0EFBC8A95D}" type="presParOf" srcId="{24082A09-DCCD-44E1-8D2F-3E6FC87751F0}" destId="{D956349E-8281-4790-A6F2-D2B4A81D5C81}" srcOrd="3" destOrd="0" presId="urn:microsoft.com/office/officeart/2018/2/layout/IconVerticalSolidList"/>
    <dgm:cxn modelId="{FB176A14-A74B-482D-B1D9-1A144390EF01}" type="presParOf" srcId="{24082A09-DCCD-44E1-8D2F-3E6FC87751F0}" destId="{F858A449-8812-4EA3-A848-C84E1755DA23}" srcOrd="4" destOrd="0" presId="urn:microsoft.com/office/officeart/2018/2/layout/IconVerticalSolidList"/>
    <dgm:cxn modelId="{F340BE62-F82D-4208-84E0-425DD66D90EB}" type="presParOf" srcId="{F858A449-8812-4EA3-A848-C84E1755DA23}" destId="{A0948A0B-5FC7-41A4-B802-20C1F56229D3}" srcOrd="0" destOrd="0" presId="urn:microsoft.com/office/officeart/2018/2/layout/IconVerticalSolidList"/>
    <dgm:cxn modelId="{9C2F6365-2935-4A29-83A9-0453C0A17E42}" type="presParOf" srcId="{F858A449-8812-4EA3-A848-C84E1755DA23}" destId="{07718A8E-E49C-4D7E-B4EC-3E578B863A7E}" srcOrd="1" destOrd="0" presId="urn:microsoft.com/office/officeart/2018/2/layout/IconVerticalSolidList"/>
    <dgm:cxn modelId="{F9AE6DFD-3037-4FB6-8E15-E5D36803274C}" type="presParOf" srcId="{F858A449-8812-4EA3-A848-C84E1755DA23}" destId="{D282A678-3B76-434D-B946-CB95F8CE620B}" srcOrd="2" destOrd="0" presId="urn:microsoft.com/office/officeart/2018/2/layout/IconVerticalSolidList"/>
    <dgm:cxn modelId="{41F57007-A8F5-4D26-BF8F-E143384E5E7E}" type="presParOf" srcId="{F858A449-8812-4EA3-A848-C84E1755DA23}" destId="{387E62BD-AB96-4A3A-967D-F9B616B7D2DE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  <a:ext uri="{C62137D5-CB1D-491B-B009-E17868A290BF}">
      <dgm14:recolorImg xmlns:dgm14="http://schemas.microsoft.com/office/drawing/2010/diagram" val="1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13F9CF3B-3F9B-49A0-AF4B-FB6396D4A3E6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3DD22786-7E1E-4B83-8D71-ADF417B88FCA}">
      <dgm:prSet/>
      <dgm:spPr/>
      <dgm:t>
        <a:bodyPr/>
        <a:lstStyle/>
        <a:p>
          <a:r>
            <a:rPr lang="en-GB">
              <a:hlinkClick xmlns:r="http://schemas.openxmlformats.org/officeDocument/2006/relationships" r:id="rId1"/>
            </a:rPr>
            <a:t>http://www.ash-grange.surrey.sch.uk/year-5/</a:t>
          </a:r>
          <a:r>
            <a:rPr lang="en-GB"/>
            <a:t> </a:t>
          </a:r>
          <a:endParaRPr lang="en-US"/>
        </a:p>
      </dgm:t>
    </dgm:pt>
    <dgm:pt modelId="{56AA23B9-565D-4DFD-B2AB-F73CF57EBD61}" type="parTrans" cxnId="{393C2757-5BEB-45BC-A4DD-E2CB1BAA3EC0}">
      <dgm:prSet/>
      <dgm:spPr/>
      <dgm:t>
        <a:bodyPr/>
        <a:lstStyle/>
        <a:p>
          <a:endParaRPr lang="en-US"/>
        </a:p>
      </dgm:t>
    </dgm:pt>
    <dgm:pt modelId="{86A24D98-8ADF-4BC0-BA77-15E1C11F0DD7}" type="sibTrans" cxnId="{393C2757-5BEB-45BC-A4DD-E2CB1BAA3EC0}">
      <dgm:prSet/>
      <dgm:spPr/>
      <dgm:t>
        <a:bodyPr/>
        <a:lstStyle/>
        <a:p>
          <a:endParaRPr lang="en-US"/>
        </a:p>
      </dgm:t>
    </dgm:pt>
    <dgm:pt modelId="{6A0331AD-D7A0-4F38-9454-43B627BBDB7D}">
      <dgm:prSet/>
      <dgm:spPr/>
      <dgm:t>
        <a:bodyPr/>
        <a:lstStyle/>
        <a:p>
          <a:r>
            <a:rPr lang="en-GB" dirty="0"/>
            <a:t>Pictures will be put up per half term to show what we have been doing.</a:t>
          </a:r>
          <a:endParaRPr lang="en-US" dirty="0"/>
        </a:p>
      </dgm:t>
    </dgm:pt>
    <dgm:pt modelId="{652E726E-AB71-4DC5-A50D-FD01F780CFA0}" type="parTrans" cxnId="{813FDBB2-F99F-4409-86E6-8E861CB72BD8}">
      <dgm:prSet/>
      <dgm:spPr/>
      <dgm:t>
        <a:bodyPr/>
        <a:lstStyle/>
        <a:p>
          <a:endParaRPr lang="en-US"/>
        </a:p>
      </dgm:t>
    </dgm:pt>
    <dgm:pt modelId="{13D4C729-0BF4-4C7B-B438-724E23902778}" type="sibTrans" cxnId="{813FDBB2-F99F-4409-86E6-8E861CB72BD8}">
      <dgm:prSet/>
      <dgm:spPr/>
      <dgm:t>
        <a:bodyPr/>
        <a:lstStyle/>
        <a:p>
          <a:endParaRPr lang="en-US"/>
        </a:p>
      </dgm:t>
    </dgm:pt>
    <dgm:pt modelId="{8A12CFE5-3854-457B-B616-92EBEFA00D03}" type="pres">
      <dgm:prSet presAssocID="{13F9CF3B-3F9B-49A0-AF4B-FB6396D4A3E6}" presName="root" presStyleCnt="0">
        <dgm:presLayoutVars>
          <dgm:dir/>
          <dgm:resizeHandles val="exact"/>
        </dgm:presLayoutVars>
      </dgm:prSet>
      <dgm:spPr/>
    </dgm:pt>
    <dgm:pt modelId="{394BFBD2-3369-4000-998B-B2392DFE386A}" type="pres">
      <dgm:prSet presAssocID="{3DD22786-7E1E-4B83-8D71-ADF417B88FCA}" presName="compNode" presStyleCnt="0"/>
      <dgm:spPr/>
    </dgm:pt>
    <dgm:pt modelId="{E2CC7AB3-0AEC-4C28-B222-6F16EC2B7AFF}" type="pres">
      <dgm:prSet presAssocID="{3DD22786-7E1E-4B83-8D71-ADF417B88FCA}" presName="bgRect" presStyleLbl="bgShp" presStyleIdx="0" presStyleCnt="2"/>
      <dgm:spPr/>
    </dgm:pt>
    <dgm:pt modelId="{8FCC5C4D-E8B2-498E-A06D-3AC84A47B548}" type="pres">
      <dgm:prSet presAssocID="{3DD22786-7E1E-4B83-8D71-ADF417B88FCA}" presName="iconRect" presStyleLbl="node1" presStyleIdx="0" presStyleCnt="2"/>
      <dgm:spPr>
        <a:blipFill>
          <a:blip xmlns:r="http://schemas.openxmlformats.org/officeDocument/2006/relationships" r:embed="rId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Internet"/>
        </a:ext>
      </dgm:extLst>
    </dgm:pt>
    <dgm:pt modelId="{B8B37E32-CF84-40A9-AC65-F2CBF767BF71}" type="pres">
      <dgm:prSet presAssocID="{3DD22786-7E1E-4B83-8D71-ADF417B88FCA}" presName="spaceRect" presStyleCnt="0"/>
      <dgm:spPr/>
    </dgm:pt>
    <dgm:pt modelId="{CDEAD560-2E37-48E7-872C-FAFA869E7FAD}" type="pres">
      <dgm:prSet presAssocID="{3DD22786-7E1E-4B83-8D71-ADF417B88FCA}" presName="parTx" presStyleLbl="revTx" presStyleIdx="0" presStyleCnt="2">
        <dgm:presLayoutVars>
          <dgm:chMax val="0"/>
          <dgm:chPref val="0"/>
        </dgm:presLayoutVars>
      </dgm:prSet>
      <dgm:spPr/>
    </dgm:pt>
    <dgm:pt modelId="{38E8B080-E8FF-4A27-ACF7-4465F1CBDCE6}" type="pres">
      <dgm:prSet presAssocID="{86A24D98-8ADF-4BC0-BA77-15E1C11F0DD7}" presName="sibTrans" presStyleCnt="0"/>
      <dgm:spPr/>
    </dgm:pt>
    <dgm:pt modelId="{12E68E31-2B76-4F0A-95B6-16ABA472B960}" type="pres">
      <dgm:prSet presAssocID="{6A0331AD-D7A0-4F38-9454-43B627BBDB7D}" presName="compNode" presStyleCnt="0"/>
      <dgm:spPr/>
    </dgm:pt>
    <dgm:pt modelId="{24DFD997-71E7-4427-8469-BFE1C367C2D9}" type="pres">
      <dgm:prSet presAssocID="{6A0331AD-D7A0-4F38-9454-43B627BBDB7D}" presName="bgRect" presStyleLbl="bgShp" presStyleIdx="1" presStyleCnt="2"/>
      <dgm:spPr/>
    </dgm:pt>
    <dgm:pt modelId="{8FC14FFE-E572-42A8-A2D5-4C5979D8D5EC}" type="pres">
      <dgm:prSet presAssocID="{6A0331AD-D7A0-4F38-9454-43B627BBDB7D}" presName="iconRect" presStyleLbl="node1" presStyleIdx="1" presStyleCnt="2"/>
      <dgm:spPr>
        <a:blipFill>
          <a:blip xmlns:r="http://schemas.openxmlformats.org/officeDocument/2006/relationships"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amera"/>
        </a:ext>
      </dgm:extLst>
    </dgm:pt>
    <dgm:pt modelId="{F74F9BE5-FE94-42BC-A7E2-8C5DB597896A}" type="pres">
      <dgm:prSet presAssocID="{6A0331AD-D7A0-4F38-9454-43B627BBDB7D}" presName="spaceRect" presStyleCnt="0"/>
      <dgm:spPr/>
    </dgm:pt>
    <dgm:pt modelId="{1A8D524A-7A12-470E-B91D-2552E528619C}" type="pres">
      <dgm:prSet presAssocID="{6A0331AD-D7A0-4F38-9454-43B627BBDB7D}" presName="parTx" presStyleLbl="revTx" presStyleIdx="1" presStyleCnt="2">
        <dgm:presLayoutVars>
          <dgm:chMax val="0"/>
          <dgm:chPref val="0"/>
        </dgm:presLayoutVars>
      </dgm:prSet>
      <dgm:spPr/>
    </dgm:pt>
  </dgm:ptLst>
  <dgm:cxnLst>
    <dgm:cxn modelId="{34E3AD28-79BA-4E61-AEB3-55430EF5D13C}" type="presOf" srcId="{3DD22786-7E1E-4B83-8D71-ADF417B88FCA}" destId="{CDEAD560-2E37-48E7-872C-FAFA869E7FAD}" srcOrd="0" destOrd="0" presId="urn:microsoft.com/office/officeart/2018/2/layout/IconVerticalSolidList"/>
    <dgm:cxn modelId="{EA229B61-551E-4EB0-BC49-0AE4A282574A}" type="presOf" srcId="{13F9CF3B-3F9B-49A0-AF4B-FB6396D4A3E6}" destId="{8A12CFE5-3854-457B-B616-92EBEFA00D03}" srcOrd="0" destOrd="0" presId="urn:microsoft.com/office/officeart/2018/2/layout/IconVerticalSolidList"/>
    <dgm:cxn modelId="{393C2757-5BEB-45BC-A4DD-E2CB1BAA3EC0}" srcId="{13F9CF3B-3F9B-49A0-AF4B-FB6396D4A3E6}" destId="{3DD22786-7E1E-4B83-8D71-ADF417B88FCA}" srcOrd="0" destOrd="0" parTransId="{56AA23B9-565D-4DFD-B2AB-F73CF57EBD61}" sibTransId="{86A24D98-8ADF-4BC0-BA77-15E1C11F0DD7}"/>
    <dgm:cxn modelId="{813FDBB2-F99F-4409-86E6-8E861CB72BD8}" srcId="{13F9CF3B-3F9B-49A0-AF4B-FB6396D4A3E6}" destId="{6A0331AD-D7A0-4F38-9454-43B627BBDB7D}" srcOrd="1" destOrd="0" parTransId="{652E726E-AB71-4DC5-A50D-FD01F780CFA0}" sibTransId="{13D4C729-0BF4-4C7B-B438-724E23902778}"/>
    <dgm:cxn modelId="{586CB5C6-6950-4C1D-9C0D-F6048E2178A8}" type="presOf" srcId="{6A0331AD-D7A0-4F38-9454-43B627BBDB7D}" destId="{1A8D524A-7A12-470E-B91D-2552E528619C}" srcOrd="0" destOrd="0" presId="urn:microsoft.com/office/officeart/2018/2/layout/IconVerticalSolidList"/>
    <dgm:cxn modelId="{43A6379B-3CCB-4500-90F7-EFBF5B735CEA}" type="presParOf" srcId="{8A12CFE5-3854-457B-B616-92EBEFA00D03}" destId="{394BFBD2-3369-4000-998B-B2392DFE386A}" srcOrd="0" destOrd="0" presId="urn:microsoft.com/office/officeart/2018/2/layout/IconVerticalSolidList"/>
    <dgm:cxn modelId="{CD38002E-D474-4B8A-B5D8-C463DBD1F8DC}" type="presParOf" srcId="{394BFBD2-3369-4000-998B-B2392DFE386A}" destId="{E2CC7AB3-0AEC-4C28-B222-6F16EC2B7AFF}" srcOrd="0" destOrd="0" presId="urn:microsoft.com/office/officeart/2018/2/layout/IconVerticalSolidList"/>
    <dgm:cxn modelId="{6CECDD09-1554-4E7D-8A79-A55384800830}" type="presParOf" srcId="{394BFBD2-3369-4000-998B-B2392DFE386A}" destId="{8FCC5C4D-E8B2-498E-A06D-3AC84A47B548}" srcOrd="1" destOrd="0" presId="urn:microsoft.com/office/officeart/2018/2/layout/IconVerticalSolidList"/>
    <dgm:cxn modelId="{BE279274-D49A-47E6-9354-CDCAFB34949D}" type="presParOf" srcId="{394BFBD2-3369-4000-998B-B2392DFE386A}" destId="{B8B37E32-CF84-40A9-AC65-F2CBF767BF71}" srcOrd="2" destOrd="0" presId="urn:microsoft.com/office/officeart/2018/2/layout/IconVerticalSolidList"/>
    <dgm:cxn modelId="{6D39F102-65FC-4743-A800-F971E243532E}" type="presParOf" srcId="{394BFBD2-3369-4000-998B-B2392DFE386A}" destId="{CDEAD560-2E37-48E7-872C-FAFA869E7FAD}" srcOrd="3" destOrd="0" presId="urn:microsoft.com/office/officeart/2018/2/layout/IconVerticalSolidList"/>
    <dgm:cxn modelId="{30CE9250-68C6-47D7-8EA7-C0F6CA7340F9}" type="presParOf" srcId="{8A12CFE5-3854-457B-B616-92EBEFA00D03}" destId="{38E8B080-E8FF-4A27-ACF7-4465F1CBDCE6}" srcOrd="1" destOrd="0" presId="urn:microsoft.com/office/officeart/2018/2/layout/IconVerticalSolidList"/>
    <dgm:cxn modelId="{3A66D32E-76FC-4A52-8257-E970D1FF8FDA}" type="presParOf" srcId="{8A12CFE5-3854-457B-B616-92EBEFA00D03}" destId="{12E68E31-2B76-4F0A-95B6-16ABA472B960}" srcOrd="2" destOrd="0" presId="urn:microsoft.com/office/officeart/2018/2/layout/IconVerticalSolidList"/>
    <dgm:cxn modelId="{2A91FB6C-973A-468A-A733-9175096E66CA}" type="presParOf" srcId="{12E68E31-2B76-4F0A-95B6-16ABA472B960}" destId="{24DFD997-71E7-4427-8469-BFE1C367C2D9}" srcOrd="0" destOrd="0" presId="urn:microsoft.com/office/officeart/2018/2/layout/IconVerticalSolidList"/>
    <dgm:cxn modelId="{690A2DF8-47C6-4DD0-8327-1503B8B9666E}" type="presParOf" srcId="{12E68E31-2B76-4F0A-95B6-16ABA472B960}" destId="{8FC14FFE-E572-42A8-A2D5-4C5979D8D5EC}" srcOrd="1" destOrd="0" presId="urn:microsoft.com/office/officeart/2018/2/layout/IconVerticalSolidList"/>
    <dgm:cxn modelId="{554B14F2-E6A3-4918-9E69-9F8202E5D780}" type="presParOf" srcId="{12E68E31-2B76-4F0A-95B6-16ABA472B960}" destId="{F74F9BE5-FE94-42BC-A7E2-8C5DB597896A}" srcOrd="2" destOrd="0" presId="urn:microsoft.com/office/officeart/2018/2/layout/IconVerticalSolidList"/>
    <dgm:cxn modelId="{62498C26-B627-48FB-9297-441BE46CBEC4}" type="presParOf" srcId="{12E68E31-2B76-4F0A-95B6-16ABA472B960}" destId="{1A8D524A-7A12-470E-B91D-2552E528619C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495895CA-C2C0-4CE6-9EFE-79D613401167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4605A9C7-AC26-43A6-9EED-7ACEE4E1D801}">
      <dgm:prSet/>
      <dgm:spPr/>
      <dgm:t>
        <a:bodyPr/>
        <a:lstStyle/>
        <a:p>
          <a:pPr>
            <a:lnSpc>
              <a:spcPct val="100000"/>
            </a:lnSpc>
          </a:pPr>
          <a:r>
            <a:rPr lang="en-GB" dirty="0"/>
            <a:t>Half termly project contribution (see the website)</a:t>
          </a:r>
          <a:endParaRPr lang="en-US" dirty="0"/>
        </a:p>
      </dgm:t>
    </dgm:pt>
    <dgm:pt modelId="{B0CDA94A-EF06-4D35-BF82-0AEE49398760}" type="parTrans" cxnId="{8CF1661F-DC0C-4D86-B66C-65B5BF9CB9DB}">
      <dgm:prSet/>
      <dgm:spPr/>
      <dgm:t>
        <a:bodyPr/>
        <a:lstStyle/>
        <a:p>
          <a:endParaRPr lang="en-US"/>
        </a:p>
      </dgm:t>
    </dgm:pt>
    <dgm:pt modelId="{103B2BAA-5AA0-4AD3-89F8-88FD72B6863A}" type="sibTrans" cxnId="{8CF1661F-DC0C-4D86-B66C-65B5BF9CB9DB}">
      <dgm:prSet/>
      <dgm:spPr/>
      <dgm:t>
        <a:bodyPr/>
        <a:lstStyle/>
        <a:p>
          <a:endParaRPr lang="en-US"/>
        </a:p>
      </dgm:t>
    </dgm:pt>
    <dgm:pt modelId="{74BCB48C-AAB9-4AE1-97B5-FF9A6D82AC23}">
      <dgm:prSet/>
      <dgm:spPr/>
      <dgm:t>
        <a:bodyPr/>
        <a:lstStyle/>
        <a:p>
          <a:pPr>
            <a:lnSpc>
              <a:spcPct val="100000"/>
            </a:lnSpc>
          </a:pPr>
          <a:r>
            <a:rPr lang="en-GB"/>
            <a:t>Daily reading. </a:t>
          </a:r>
          <a:endParaRPr lang="en-US" dirty="0"/>
        </a:p>
      </dgm:t>
    </dgm:pt>
    <dgm:pt modelId="{2D65E1EA-7BA4-4F9F-A9E7-6B8542501B13}" type="parTrans" cxnId="{7B0D098B-9BF3-4739-B61A-8B87ECE8843E}">
      <dgm:prSet/>
      <dgm:spPr/>
      <dgm:t>
        <a:bodyPr/>
        <a:lstStyle/>
        <a:p>
          <a:endParaRPr lang="en-US"/>
        </a:p>
      </dgm:t>
    </dgm:pt>
    <dgm:pt modelId="{18E044A1-F8A9-4DF3-8666-8497127CB413}" type="sibTrans" cxnId="{7B0D098B-9BF3-4739-B61A-8B87ECE8843E}">
      <dgm:prSet/>
      <dgm:spPr/>
      <dgm:t>
        <a:bodyPr/>
        <a:lstStyle/>
        <a:p>
          <a:endParaRPr lang="en-US"/>
        </a:p>
      </dgm:t>
    </dgm:pt>
    <dgm:pt modelId="{7B646646-9785-473C-BDFB-7B9E412B042A}">
      <dgm:prSet/>
      <dgm:spPr/>
      <dgm:t>
        <a:bodyPr/>
        <a:lstStyle/>
        <a:p>
          <a:pPr>
            <a:lnSpc>
              <a:spcPct val="100000"/>
            </a:lnSpc>
          </a:pPr>
          <a:r>
            <a:rPr lang="en-GB" dirty="0"/>
            <a:t>2 Weekly Mathletics homework and weekly Times Tables Rockstars. </a:t>
          </a:r>
          <a:endParaRPr lang="en-US" dirty="0"/>
        </a:p>
      </dgm:t>
    </dgm:pt>
    <dgm:pt modelId="{57ABF139-1B9E-45A6-836F-382889CF53AA}" type="parTrans" cxnId="{DA25B211-C362-4D2A-BD4C-C9BE3F6DF3D1}">
      <dgm:prSet/>
      <dgm:spPr/>
      <dgm:t>
        <a:bodyPr/>
        <a:lstStyle/>
        <a:p>
          <a:endParaRPr lang="en-US"/>
        </a:p>
      </dgm:t>
    </dgm:pt>
    <dgm:pt modelId="{BBF0B366-4950-4DAE-A206-6F9E2EC59588}" type="sibTrans" cxnId="{DA25B211-C362-4D2A-BD4C-C9BE3F6DF3D1}">
      <dgm:prSet/>
      <dgm:spPr/>
      <dgm:t>
        <a:bodyPr/>
        <a:lstStyle/>
        <a:p>
          <a:endParaRPr lang="en-US"/>
        </a:p>
      </dgm:t>
    </dgm:pt>
    <dgm:pt modelId="{0DA3F606-C7E9-4FC4-8AB5-7ECFE6B814B7}">
      <dgm:prSet/>
      <dgm:spPr/>
      <dgm:t>
        <a:bodyPr/>
        <a:lstStyle/>
        <a:p>
          <a:pPr>
            <a:lnSpc>
              <a:spcPct val="100000"/>
            </a:lnSpc>
          </a:pPr>
          <a:r>
            <a:rPr lang="en-US" dirty="0"/>
            <a:t>EdShed weekly spellings. </a:t>
          </a:r>
        </a:p>
      </dgm:t>
    </dgm:pt>
    <dgm:pt modelId="{C83B5FAD-ED3E-48B0-9663-B4EDB3BE0535}" type="parTrans" cxnId="{88D93840-0EBE-49A6-AF06-8261114F3DDB}">
      <dgm:prSet/>
      <dgm:spPr/>
      <dgm:t>
        <a:bodyPr/>
        <a:lstStyle/>
        <a:p>
          <a:endParaRPr lang="en-US"/>
        </a:p>
      </dgm:t>
    </dgm:pt>
    <dgm:pt modelId="{7BD9E658-ED4B-48BB-8ADF-5B96E1B92A00}" type="sibTrans" cxnId="{88D93840-0EBE-49A6-AF06-8261114F3DDB}">
      <dgm:prSet/>
      <dgm:spPr/>
      <dgm:t>
        <a:bodyPr/>
        <a:lstStyle/>
        <a:p>
          <a:endParaRPr lang="en-US"/>
        </a:p>
      </dgm:t>
    </dgm:pt>
    <dgm:pt modelId="{64B0EAB8-CE4C-4243-8CAD-47F250F15314}">
      <dgm:prSet phldrT="[Text]"/>
      <dgm:spPr/>
      <dgm:t>
        <a:bodyPr/>
        <a:lstStyle/>
        <a:p>
          <a:pPr>
            <a:lnSpc>
              <a:spcPct val="100000"/>
            </a:lnSpc>
          </a:pPr>
          <a:r>
            <a:rPr lang="en-GB" dirty="0"/>
            <a:t>Homework is due every Friday. </a:t>
          </a:r>
        </a:p>
      </dgm:t>
    </dgm:pt>
    <dgm:pt modelId="{D930186F-3D27-4B5D-9F47-9E975ABAF6B3}" type="parTrans" cxnId="{3E811664-E10D-42F0-8B8E-C6238E2D0DEE}">
      <dgm:prSet/>
      <dgm:spPr/>
      <dgm:t>
        <a:bodyPr/>
        <a:lstStyle/>
        <a:p>
          <a:endParaRPr lang="en-GB"/>
        </a:p>
      </dgm:t>
    </dgm:pt>
    <dgm:pt modelId="{8460C07F-CD26-4B21-A44D-C6D02F0304C4}" type="sibTrans" cxnId="{3E811664-E10D-42F0-8B8E-C6238E2D0DEE}">
      <dgm:prSet/>
      <dgm:spPr/>
      <dgm:t>
        <a:bodyPr/>
        <a:lstStyle/>
        <a:p>
          <a:endParaRPr lang="en-GB"/>
        </a:p>
      </dgm:t>
    </dgm:pt>
    <dgm:pt modelId="{63B60198-6885-4642-8100-0D9D26E260B6}" type="pres">
      <dgm:prSet presAssocID="{495895CA-C2C0-4CE6-9EFE-79D613401167}" presName="root" presStyleCnt="0">
        <dgm:presLayoutVars>
          <dgm:dir/>
          <dgm:resizeHandles val="exact"/>
        </dgm:presLayoutVars>
      </dgm:prSet>
      <dgm:spPr/>
    </dgm:pt>
    <dgm:pt modelId="{2AA06FEF-B769-4D59-BEF1-4DF50E819996}" type="pres">
      <dgm:prSet presAssocID="{4605A9C7-AC26-43A6-9EED-7ACEE4E1D801}" presName="compNode" presStyleCnt="0"/>
      <dgm:spPr/>
    </dgm:pt>
    <dgm:pt modelId="{C5B944C0-36A6-459B-94D4-5CBCD22ACE9B}" type="pres">
      <dgm:prSet presAssocID="{4605A9C7-AC26-43A6-9EED-7ACEE4E1D801}" presName="bgRect" presStyleLbl="bgShp" presStyleIdx="0" presStyleCnt="5"/>
      <dgm:spPr/>
    </dgm:pt>
    <dgm:pt modelId="{FAF6E31D-14A0-458E-BE65-92B196A3A097}" type="pres">
      <dgm:prSet presAssocID="{4605A9C7-AC26-43A6-9EED-7ACEE4E1D801}" presName="iconRect" presStyleLbl="node1" presStyleIdx="0" presStyleCnt="5"/>
      <dgm:spPr>
        <a:blipFill>
          <a:blip xmlns:r="http://schemas.openxmlformats.org/officeDocument/2006/relationships" r:embed="rId1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pen book"/>
        </a:ext>
      </dgm:extLst>
    </dgm:pt>
    <dgm:pt modelId="{540AAA49-BBFC-41B6-B41C-CFE6F11936DB}" type="pres">
      <dgm:prSet presAssocID="{4605A9C7-AC26-43A6-9EED-7ACEE4E1D801}" presName="spaceRect" presStyleCnt="0"/>
      <dgm:spPr/>
    </dgm:pt>
    <dgm:pt modelId="{B9D0904B-D067-4C7E-BDB6-E98224CB4869}" type="pres">
      <dgm:prSet presAssocID="{4605A9C7-AC26-43A6-9EED-7ACEE4E1D801}" presName="parTx" presStyleLbl="revTx" presStyleIdx="0" presStyleCnt="5">
        <dgm:presLayoutVars>
          <dgm:chMax val="0"/>
          <dgm:chPref val="0"/>
        </dgm:presLayoutVars>
      </dgm:prSet>
      <dgm:spPr/>
    </dgm:pt>
    <dgm:pt modelId="{B427250E-8D3B-4E8A-B156-A7E1A9427E66}" type="pres">
      <dgm:prSet presAssocID="{103B2BAA-5AA0-4AD3-89F8-88FD72B6863A}" presName="sibTrans" presStyleCnt="0"/>
      <dgm:spPr/>
    </dgm:pt>
    <dgm:pt modelId="{3A5D1E1D-C7F7-467A-89D2-3D9C3829D9B3}" type="pres">
      <dgm:prSet presAssocID="{74BCB48C-AAB9-4AE1-97B5-FF9A6D82AC23}" presName="compNode" presStyleCnt="0"/>
      <dgm:spPr/>
    </dgm:pt>
    <dgm:pt modelId="{C12D0932-3077-4C1B-BEDC-D7D8455C4D6A}" type="pres">
      <dgm:prSet presAssocID="{74BCB48C-AAB9-4AE1-97B5-FF9A6D82AC23}" presName="bgRect" presStyleLbl="bgShp" presStyleIdx="1" presStyleCnt="5" custLinFactNeighborX="-29696" custLinFactNeighborY="1796"/>
      <dgm:spPr/>
    </dgm:pt>
    <dgm:pt modelId="{60882473-4F09-4CBD-A067-9F8C951737A2}" type="pres">
      <dgm:prSet presAssocID="{74BCB48C-AAB9-4AE1-97B5-FF9A6D82AC23}" presName="iconRect" presStyleLbl="node1" presStyleIdx="1" presStyleCnt="5"/>
      <dgm:spPr>
        <a:blipFill>
          <a:blip xmlns:r="http://schemas.openxmlformats.org/officeDocument/2006/relationships"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ooks"/>
        </a:ext>
      </dgm:extLst>
    </dgm:pt>
    <dgm:pt modelId="{A3BBC301-66AF-4BD7-8F62-60161E48D012}" type="pres">
      <dgm:prSet presAssocID="{74BCB48C-AAB9-4AE1-97B5-FF9A6D82AC23}" presName="spaceRect" presStyleCnt="0"/>
      <dgm:spPr/>
    </dgm:pt>
    <dgm:pt modelId="{99E31165-8E61-4252-BF10-24973C0D1CCB}" type="pres">
      <dgm:prSet presAssocID="{74BCB48C-AAB9-4AE1-97B5-FF9A6D82AC23}" presName="parTx" presStyleLbl="revTx" presStyleIdx="1" presStyleCnt="5">
        <dgm:presLayoutVars>
          <dgm:chMax val="0"/>
          <dgm:chPref val="0"/>
        </dgm:presLayoutVars>
      </dgm:prSet>
      <dgm:spPr/>
    </dgm:pt>
    <dgm:pt modelId="{8F7EA6D9-1756-41B6-B856-97AB9FCCA094}" type="pres">
      <dgm:prSet presAssocID="{18E044A1-F8A9-4DF3-8666-8497127CB413}" presName="sibTrans" presStyleCnt="0"/>
      <dgm:spPr/>
    </dgm:pt>
    <dgm:pt modelId="{81E2E6A5-5926-49B7-B00D-F696B8385943}" type="pres">
      <dgm:prSet presAssocID="{7B646646-9785-473C-BDFB-7B9E412B042A}" presName="compNode" presStyleCnt="0"/>
      <dgm:spPr/>
    </dgm:pt>
    <dgm:pt modelId="{1A48A055-9BA0-4EE7-A892-36DA1D1A2BDA}" type="pres">
      <dgm:prSet presAssocID="{7B646646-9785-473C-BDFB-7B9E412B042A}" presName="bgRect" presStyleLbl="bgShp" presStyleIdx="2" presStyleCnt="5"/>
      <dgm:spPr/>
    </dgm:pt>
    <dgm:pt modelId="{2DC206EC-E032-460D-901F-33786208182B}" type="pres">
      <dgm:prSet presAssocID="{7B646646-9785-473C-BDFB-7B9E412B042A}" presName="iconRect" presStyleLbl="node1" presStyleIdx="2" presStyleCnt="5"/>
      <dgm:spPr>
        <a:blipFill>
          <a:blip xmlns:r="http://schemas.openxmlformats.org/officeDocument/2006/relationships"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thematics"/>
        </a:ext>
      </dgm:extLst>
    </dgm:pt>
    <dgm:pt modelId="{8116F35B-45A1-47F2-94EB-43BCD694B228}" type="pres">
      <dgm:prSet presAssocID="{7B646646-9785-473C-BDFB-7B9E412B042A}" presName="spaceRect" presStyleCnt="0"/>
      <dgm:spPr/>
    </dgm:pt>
    <dgm:pt modelId="{2ABE4F0C-DF13-4754-AB60-ACD358616392}" type="pres">
      <dgm:prSet presAssocID="{7B646646-9785-473C-BDFB-7B9E412B042A}" presName="parTx" presStyleLbl="revTx" presStyleIdx="2" presStyleCnt="5">
        <dgm:presLayoutVars>
          <dgm:chMax val="0"/>
          <dgm:chPref val="0"/>
        </dgm:presLayoutVars>
      </dgm:prSet>
      <dgm:spPr/>
    </dgm:pt>
    <dgm:pt modelId="{BDAEC1EC-FC11-466E-9ACC-EB5C08B4A1D1}" type="pres">
      <dgm:prSet presAssocID="{BBF0B366-4950-4DAE-A206-6F9E2EC59588}" presName="sibTrans" presStyleCnt="0"/>
      <dgm:spPr/>
    </dgm:pt>
    <dgm:pt modelId="{9AB5F73D-43F1-4D64-B15F-138F11360D63}" type="pres">
      <dgm:prSet presAssocID="{0DA3F606-C7E9-4FC4-8AB5-7ECFE6B814B7}" presName="compNode" presStyleCnt="0"/>
      <dgm:spPr/>
    </dgm:pt>
    <dgm:pt modelId="{F2E3EF1D-848F-4CD3-83D8-F2CED45E43FE}" type="pres">
      <dgm:prSet presAssocID="{0DA3F606-C7E9-4FC4-8AB5-7ECFE6B814B7}" presName="bgRect" presStyleLbl="bgShp" presStyleIdx="3" presStyleCnt="5" custLinFactNeighborX="-30063" custLinFactNeighborY="6166"/>
      <dgm:spPr/>
    </dgm:pt>
    <dgm:pt modelId="{34F89F28-3D04-4049-BCF3-CE17B6717AD6}" type="pres">
      <dgm:prSet presAssocID="{0DA3F606-C7E9-4FC4-8AB5-7ECFE6B814B7}" presName="iconRect" presStyleLbl="node1" presStyleIdx="3" presStyleCnt="5"/>
      <dgm:spPr>
        <a:blipFill>
          <a:blip xmlns:r="http://schemas.openxmlformats.org/officeDocument/2006/relationships" r:embed="rId7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encil"/>
        </a:ext>
      </dgm:extLst>
    </dgm:pt>
    <dgm:pt modelId="{368E367B-1F7E-47BA-87B3-D8F9FB1FA63E}" type="pres">
      <dgm:prSet presAssocID="{0DA3F606-C7E9-4FC4-8AB5-7ECFE6B814B7}" presName="spaceRect" presStyleCnt="0"/>
      <dgm:spPr/>
    </dgm:pt>
    <dgm:pt modelId="{716A6E2E-4555-4EEF-B3A2-82F345E495F9}" type="pres">
      <dgm:prSet presAssocID="{0DA3F606-C7E9-4FC4-8AB5-7ECFE6B814B7}" presName="parTx" presStyleLbl="revTx" presStyleIdx="3" presStyleCnt="5">
        <dgm:presLayoutVars>
          <dgm:chMax val="0"/>
          <dgm:chPref val="0"/>
        </dgm:presLayoutVars>
      </dgm:prSet>
      <dgm:spPr/>
    </dgm:pt>
    <dgm:pt modelId="{26DD4F18-B649-476B-AAF3-D866539B8E03}" type="pres">
      <dgm:prSet presAssocID="{7BD9E658-ED4B-48BB-8ADF-5B96E1B92A00}" presName="sibTrans" presStyleCnt="0"/>
      <dgm:spPr/>
    </dgm:pt>
    <dgm:pt modelId="{19269727-3950-4A00-98FB-98E3A31FC5F9}" type="pres">
      <dgm:prSet presAssocID="{64B0EAB8-CE4C-4243-8CAD-47F250F15314}" presName="compNode" presStyleCnt="0"/>
      <dgm:spPr/>
    </dgm:pt>
    <dgm:pt modelId="{55B2214A-3DF6-485A-B48F-DFEB6B28D4BF}" type="pres">
      <dgm:prSet presAssocID="{64B0EAB8-CE4C-4243-8CAD-47F250F15314}" presName="bgRect" presStyleLbl="bgShp" presStyleIdx="4" presStyleCnt="5"/>
      <dgm:spPr/>
    </dgm:pt>
    <dgm:pt modelId="{D102BB90-3DB9-41FF-87C6-37F37CB1337E}" type="pres">
      <dgm:prSet presAssocID="{64B0EAB8-CE4C-4243-8CAD-47F250F15314}" presName="iconRect" presStyleLbl="node1" presStyleIdx="4" presStyleCnt="5"/>
      <dgm:spPr/>
    </dgm:pt>
    <dgm:pt modelId="{A222E7C5-2F75-4559-9AEB-D786FCF81031}" type="pres">
      <dgm:prSet presAssocID="{64B0EAB8-CE4C-4243-8CAD-47F250F15314}" presName="spaceRect" presStyleCnt="0"/>
      <dgm:spPr/>
    </dgm:pt>
    <dgm:pt modelId="{22E09221-201F-4754-8AFE-9BE134CEE961}" type="pres">
      <dgm:prSet presAssocID="{64B0EAB8-CE4C-4243-8CAD-47F250F15314}" presName="parTx" presStyleLbl="revTx" presStyleIdx="4" presStyleCnt="5">
        <dgm:presLayoutVars>
          <dgm:chMax val="0"/>
          <dgm:chPref val="0"/>
        </dgm:presLayoutVars>
      </dgm:prSet>
      <dgm:spPr/>
    </dgm:pt>
  </dgm:ptLst>
  <dgm:cxnLst>
    <dgm:cxn modelId="{127D120D-8FEF-452F-9916-BD05946B7453}" type="presOf" srcId="{7B646646-9785-473C-BDFB-7B9E412B042A}" destId="{2ABE4F0C-DF13-4754-AB60-ACD358616392}" srcOrd="0" destOrd="0" presId="urn:microsoft.com/office/officeart/2018/2/layout/IconVerticalSolidList"/>
    <dgm:cxn modelId="{DA25B211-C362-4D2A-BD4C-C9BE3F6DF3D1}" srcId="{495895CA-C2C0-4CE6-9EFE-79D613401167}" destId="{7B646646-9785-473C-BDFB-7B9E412B042A}" srcOrd="2" destOrd="0" parTransId="{57ABF139-1B9E-45A6-836F-382889CF53AA}" sibTransId="{BBF0B366-4950-4DAE-A206-6F9E2EC59588}"/>
    <dgm:cxn modelId="{8CF1661F-DC0C-4D86-B66C-65B5BF9CB9DB}" srcId="{495895CA-C2C0-4CE6-9EFE-79D613401167}" destId="{4605A9C7-AC26-43A6-9EED-7ACEE4E1D801}" srcOrd="0" destOrd="0" parTransId="{B0CDA94A-EF06-4D35-BF82-0AEE49398760}" sibTransId="{103B2BAA-5AA0-4AD3-89F8-88FD72B6863A}"/>
    <dgm:cxn modelId="{88D93840-0EBE-49A6-AF06-8261114F3DDB}" srcId="{495895CA-C2C0-4CE6-9EFE-79D613401167}" destId="{0DA3F606-C7E9-4FC4-8AB5-7ECFE6B814B7}" srcOrd="3" destOrd="0" parTransId="{C83B5FAD-ED3E-48B0-9663-B4EDB3BE0535}" sibTransId="{7BD9E658-ED4B-48BB-8ADF-5B96E1B92A00}"/>
    <dgm:cxn modelId="{3E811664-E10D-42F0-8B8E-C6238E2D0DEE}" srcId="{495895CA-C2C0-4CE6-9EFE-79D613401167}" destId="{64B0EAB8-CE4C-4243-8CAD-47F250F15314}" srcOrd="4" destOrd="0" parTransId="{D930186F-3D27-4B5D-9F47-9E975ABAF6B3}" sibTransId="{8460C07F-CD26-4B21-A44D-C6D02F0304C4}"/>
    <dgm:cxn modelId="{24FAFA46-0113-4C81-AE1B-AC044AED3F14}" type="presOf" srcId="{74BCB48C-AAB9-4AE1-97B5-FF9A6D82AC23}" destId="{99E31165-8E61-4252-BF10-24973C0D1CCB}" srcOrd="0" destOrd="0" presId="urn:microsoft.com/office/officeart/2018/2/layout/IconVerticalSolidList"/>
    <dgm:cxn modelId="{7B0D098B-9BF3-4739-B61A-8B87ECE8843E}" srcId="{495895CA-C2C0-4CE6-9EFE-79D613401167}" destId="{74BCB48C-AAB9-4AE1-97B5-FF9A6D82AC23}" srcOrd="1" destOrd="0" parTransId="{2D65E1EA-7BA4-4F9F-A9E7-6B8542501B13}" sibTransId="{18E044A1-F8A9-4DF3-8666-8497127CB413}"/>
    <dgm:cxn modelId="{AEDD5F9B-3894-40B0-BF3C-9ED5355C2F55}" type="presOf" srcId="{495895CA-C2C0-4CE6-9EFE-79D613401167}" destId="{63B60198-6885-4642-8100-0D9D26E260B6}" srcOrd="0" destOrd="0" presId="urn:microsoft.com/office/officeart/2018/2/layout/IconVerticalSolidList"/>
    <dgm:cxn modelId="{6F58EEC9-0B6E-4C0D-B2AD-8E97D4BDC785}" type="presOf" srcId="{0DA3F606-C7E9-4FC4-8AB5-7ECFE6B814B7}" destId="{716A6E2E-4555-4EEF-B3A2-82F345E495F9}" srcOrd="0" destOrd="0" presId="urn:microsoft.com/office/officeart/2018/2/layout/IconVerticalSolidList"/>
    <dgm:cxn modelId="{F70E76ED-5A43-49A1-9842-67D037D39708}" type="presOf" srcId="{64B0EAB8-CE4C-4243-8CAD-47F250F15314}" destId="{22E09221-201F-4754-8AFE-9BE134CEE961}" srcOrd="0" destOrd="0" presId="urn:microsoft.com/office/officeart/2018/2/layout/IconVerticalSolidList"/>
    <dgm:cxn modelId="{0E187BF2-2FE7-430C-A00A-FE3C89D9E9A0}" type="presOf" srcId="{4605A9C7-AC26-43A6-9EED-7ACEE4E1D801}" destId="{B9D0904B-D067-4C7E-BDB6-E98224CB4869}" srcOrd="0" destOrd="0" presId="urn:microsoft.com/office/officeart/2018/2/layout/IconVerticalSolidList"/>
    <dgm:cxn modelId="{0D398116-45AD-49A8-8BB5-3A3F300A8FA3}" type="presParOf" srcId="{63B60198-6885-4642-8100-0D9D26E260B6}" destId="{2AA06FEF-B769-4D59-BEF1-4DF50E819996}" srcOrd="0" destOrd="0" presId="urn:microsoft.com/office/officeart/2018/2/layout/IconVerticalSolidList"/>
    <dgm:cxn modelId="{0A4AD71D-67DD-44D5-8EB8-D3DA9288C432}" type="presParOf" srcId="{2AA06FEF-B769-4D59-BEF1-4DF50E819996}" destId="{C5B944C0-36A6-459B-94D4-5CBCD22ACE9B}" srcOrd="0" destOrd="0" presId="urn:microsoft.com/office/officeart/2018/2/layout/IconVerticalSolidList"/>
    <dgm:cxn modelId="{B70BF48E-900A-4495-B6DC-C86281B01815}" type="presParOf" srcId="{2AA06FEF-B769-4D59-BEF1-4DF50E819996}" destId="{FAF6E31D-14A0-458E-BE65-92B196A3A097}" srcOrd="1" destOrd="0" presId="urn:microsoft.com/office/officeart/2018/2/layout/IconVerticalSolidList"/>
    <dgm:cxn modelId="{AF88E9ED-53E0-4DE5-BC85-CBCA05CB927E}" type="presParOf" srcId="{2AA06FEF-B769-4D59-BEF1-4DF50E819996}" destId="{540AAA49-BBFC-41B6-B41C-CFE6F11936DB}" srcOrd="2" destOrd="0" presId="urn:microsoft.com/office/officeart/2018/2/layout/IconVerticalSolidList"/>
    <dgm:cxn modelId="{76B1454E-C253-4C0B-BD20-8FE1F31ACD08}" type="presParOf" srcId="{2AA06FEF-B769-4D59-BEF1-4DF50E819996}" destId="{B9D0904B-D067-4C7E-BDB6-E98224CB4869}" srcOrd="3" destOrd="0" presId="urn:microsoft.com/office/officeart/2018/2/layout/IconVerticalSolidList"/>
    <dgm:cxn modelId="{AE3B1F95-A69F-4351-88F0-14B045346411}" type="presParOf" srcId="{63B60198-6885-4642-8100-0D9D26E260B6}" destId="{B427250E-8D3B-4E8A-B156-A7E1A9427E66}" srcOrd="1" destOrd="0" presId="urn:microsoft.com/office/officeart/2018/2/layout/IconVerticalSolidList"/>
    <dgm:cxn modelId="{A850C7D2-5363-47FF-9256-92E461245EB2}" type="presParOf" srcId="{63B60198-6885-4642-8100-0D9D26E260B6}" destId="{3A5D1E1D-C7F7-467A-89D2-3D9C3829D9B3}" srcOrd="2" destOrd="0" presId="urn:microsoft.com/office/officeart/2018/2/layout/IconVerticalSolidList"/>
    <dgm:cxn modelId="{646F2D8E-B6A9-4439-87B9-349EFEFA0701}" type="presParOf" srcId="{3A5D1E1D-C7F7-467A-89D2-3D9C3829D9B3}" destId="{C12D0932-3077-4C1B-BEDC-D7D8455C4D6A}" srcOrd="0" destOrd="0" presId="urn:microsoft.com/office/officeart/2018/2/layout/IconVerticalSolidList"/>
    <dgm:cxn modelId="{7279B8E7-1B86-4911-9CAB-F3BCF55E3046}" type="presParOf" srcId="{3A5D1E1D-C7F7-467A-89D2-3D9C3829D9B3}" destId="{60882473-4F09-4CBD-A067-9F8C951737A2}" srcOrd="1" destOrd="0" presId="urn:microsoft.com/office/officeart/2018/2/layout/IconVerticalSolidList"/>
    <dgm:cxn modelId="{40F90239-46EE-4256-B76B-1A3E38A6D2EE}" type="presParOf" srcId="{3A5D1E1D-C7F7-467A-89D2-3D9C3829D9B3}" destId="{A3BBC301-66AF-4BD7-8F62-60161E48D012}" srcOrd="2" destOrd="0" presId="urn:microsoft.com/office/officeart/2018/2/layout/IconVerticalSolidList"/>
    <dgm:cxn modelId="{655E91E9-6017-4872-ADC5-7D323B25F6FF}" type="presParOf" srcId="{3A5D1E1D-C7F7-467A-89D2-3D9C3829D9B3}" destId="{99E31165-8E61-4252-BF10-24973C0D1CCB}" srcOrd="3" destOrd="0" presId="urn:microsoft.com/office/officeart/2018/2/layout/IconVerticalSolidList"/>
    <dgm:cxn modelId="{0B5DBD8D-7ED1-4A67-B1D8-C7DA12F1C8E3}" type="presParOf" srcId="{63B60198-6885-4642-8100-0D9D26E260B6}" destId="{8F7EA6D9-1756-41B6-B856-97AB9FCCA094}" srcOrd="3" destOrd="0" presId="urn:microsoft.com/office/officeart/2018/2/layout/IconVerticalSolidList"/>
    <dgm:cxn modelId="{7F08CACB-EFE5-4282-8FD6-C94DE47D42AF}" type="presParOf" srcId="{63B60198-6885-4642-8100-0D9D26E260B6}" destId="{81E2E6A5-5926-49B7-B00D-F696B8385943}" srcOrd="4" destOrd="0" presId="urn:microsoft.com/office/officeart/2018/2/layout/IconVerticalSolidList"/>
    <dgm:cxn modelId="{64507DDA-60F6-4189-AFDB-397C85BA9378}" type="presParOf" srcId="{81E2E6A5-5926-49B7-B00D-F696B8385943}" destId="{1A48A055-9BA0-4EE7-A892-36DA1D1A2BDA}" srcOrd="0" destOrd="0" presId="urn:microsoft.com/office/officeart/2018/2/layout/IconVerticalSolidList"/>
    <dgm:cxn modelId="{539D77BB-E363-4F1E-8C40-EA9EDC8C8CCB}" type="presParOf" srcId="{81E2E6A5-5926-49B7-B00D-F696B8385943}" destId="{2DC206EC-E032-460D-901F-33786208182B}" srcOrd="1" destOrd="0" presId="urn:microsoft.com/office/officeart/2018/2/layout/IconVerticalSolidList"/>
    <dgm:cxn modelId="{203A11DA-CB1B-49CC-B8EA-B9B4E649D44A}" type="presParOf" srcId="{81E2E6A5-5926-49B7-B00D-F696B8385943}" destId="{8116F35B-45A1-47F2-94EB-43BCD694B228}" srcOrd="2" destOrd="0" presId="urn:microsoft.com/office/officeart/2018/2/layout/IconVerticalSolidList"/>
    <dgm:cxn modelId="{4013ED4E-2CC4-426C-BC1F-8B63A98954CC}" type="presParOf" srcId="{81E2E6A5-5926-49B7-B00D-F696B8385943}" destId="{2ABE4F0C-DF13-4754-AB60-ACD358616392}" srcOrd="3" destOrd="0" presId="urn:microsoft.com/office/officeart/2018/2/layout/IconVerticalSolidList"/>
    <dgm:cxn modelId="{A7751E76-D6D9-42C9-A071-502C684627B6}" type="presParOf" srcId="{63B60198-6885-4642-8100-0D9D26E260B6}" destId="{BDAEC1EC-FC11-466E-9ACC-EB5C08B4A1D1}" srcOrd="5" destOrd="0" presId="urn:microsoft.com/office/officeart/2018/2/layout/IconVerticalSolidList"/>
    <dgm:cxn modelId="{86751B3C-6304-465E-AC25-18B8663B75F3}" type="presParOf" srcId="{63B60198-6885-4642-8100-0D9D26E260B6}" destId="{9AB5F73D-43F1-4D64-B15F-138F11360D63}" srcOrd="6" destOrd="0" presId="urn:microsoft.com/office/officeart/2018/2/layout/IconVerticalSolidList"/>
    <dgm:cxn modelId="{8AC25D0C-8911-42E5-B852-6FCA19F7982A}" type="presParOf" srcId="{9AB5F73D-43F1-4D64-B15F-138F11360D63}" destId="{F2E3EF1D-848F-4CD3-83D8-F2CED45E43FE}" srcOrd="0" destOrd="0" presId="urn:microsoft.com/office/officeart/2018/2/layout/IconVerticalSolidList"/>
    <dgm:cxn modelId="{F26A6E57-2C07-4B7C-922B-39443383BA9B}" type="presParOf" srcId="{9AB5F73D-43F1-4D64-B15F-138F11360D63}" destId="{34F89F28-3D04-4049-BCF3-CE17B6717AD6}" srcOrd="1" destOrd="0" presId="urn:microsoft.com/office/officeart/2018/2/layout/IconVerticalSolidList"/>
    <dgm:cxn modelId="{EBA3A23F-7532-46EC-AD47-DBEC2615BC70}" type="presParOf" srcId="{9AB5F73D-43F1-4D64-B15F-138F11360D63}" destId="{368E367B-1F7E-47BA-87B3-D8F9FB1FA63E}" srcOrd="2" destOrd="0" presId="urn:microsoft.com/office/officeart/2018/2/layout/IconVerticalSolidList"/>
    <dgm:cxn modelId="{0D6B384C-6FA0-402A-8B40-44FABF2DD4A1}" type="presParOf" srcId="{9AB5F73D-43F1-4D64-B15F-138F11360D63}" destId="{716A6E2E-4555-4EEF-B3A2-82F345E495F9}" srcOrd="3" destOrd="0" presId="urn:microsoft.com/office/officeart/2018/2/layout/IconVerticalSolidList"/>
    <dgm:cxn modelId="{411A6DD8-6FAC-4E7C-9FB7-013AF88D225A}" type="presParOf" srcId="{63B60198-6885-4642-8100-0D9D26E260B6}" destId="{26DD4F18-B649-476B-AAF3-D866539B8E03}" srcOrd="7" destOrd="0" presId="urn:microsoft.com/office/officeart/2018/2/layout/IconVerticalSolidList"/>
    <dgm:cxn modelId="{BAB97C1E-1FF1-45AF-B585-DBC8C4B17CAD}" type="presParOf" srcId="{63B60198-6885-4642-8100-0D9D26E260B6}" destId="{19269727-3950-4A00-98FB-98E3A31FC5F9}" srcOrd="8" destOrd="0" presId="urn:microsoft.com/office/officeart/2018/2/layout/IconVerticalSolidList"/>
    <dgm:cxn modelId="{906DB2BF-96C8-4D48-AB31-434F092AF36E}" type="presParOf" srcId="{19269727-3950-4A00-98FB-98E3A31FC5F9}" destId="{55B2214A-3DF6-485A-B48F-DFEB6B28D4BF}" srcOrd="0" destOrd="0" presId="urn:microsoft.com/office/officeart/2018/2/layout/IconVerticalSolidList"/>
    <dgm:cxn modelId="{A23459CD-8B48-4F67-9969-C3470C6352AB}" type="presParOf" srcId="{19269727-3950-4A00-98FB-98E3A31FC5F9}" destId="{D102BB90-3DB9-41FF-87C6-37F37CB1337E}" srcOrd="1" destOrd="0" presId="urn:microsoft.com/office/officeart/2018/2/layout/IconVerticalSolidList"/>
    <dgm:cxn modelId="{70096EFD-5EA5-445F-9FC8-EB7B60B55F1F}" type="presParOf" srcId="{19269727-3950-4A00-98FB-98E3A31FC5F9}" destId="{A222E7C5-2F75-4559-9AEB-D786FCF81031}" srcOrd="2" destOrd="0" presId="urn:microsoft.com/office/officeart/2018/2/layout/IconVerticalSolidList"/>
    <dgm:cxn modelId="{75ABACC0-F984-4AA1-B86D-1C6632F4CC25}" type="presParOf" srcId="{19269727-3950-4A00-98FB-98E3A31FC5F9}" destId="{22E09221-201F-4754-8AFE-9BE134CEE961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AE338C4-7C37-4738-8A28-D6BF385D6F89}">
      <dsp:nvSpPr>
        <dsp:cNvPr id="0" name=""/>
        <dsp:cNvSpPr/>
      </dsp:nvSpPr>
      <dsp:spPr>
        <a:xfrm>
          <a:off x="0" y="0"/>
          <a:ext cx="10088654" cy="1681139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734E39E-03A2-4C47-BD49-E8042726EDFE}">
      <dsp:nvSpPr>
        <dsp:cNvPr id="0" name=""/>
        <dsp:cNvSpPr/>
      </dsp:nvSpPr>
      <dsp:spPr>
        <a:xfrm>
          <a:off x="508544" y="378974"/>
          <a:ext cx="924626" cy="924626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F5B6CC9-2071-4EC8-B210-A3BAB7C7D217}">
      <dsp:nvSpPr>
        <dsp:cNvPr id="0" name=""/>
        <dsp:cNvSpPr/>
      </dsp:nvSpPr>
      <dsp:spPr>
        <a:xfrm>
          <a:off x="1941716" y="718"/>
          <a:ext cx="8146937" cy="16811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77921" tIns="177921" rIns="177921" bIns="177921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500" kern="1200" dirty="0"/>
            <a:t>Swimming on Friday</a:t>
          </a:r>
          <a:endParaRPr lang="en-US" sz="2500" kern="1200" dirty="0"/>
        </a:p>
      </dsp:txBody>
      <dsp:txXfrm>
        <a:off x="1941716" y="718"/>
        <a:ext cx="8146937" cy="1681139"/>
      </dsp:txXfrm>
    </dsp:sp>
    <dsp:sp modelId="{BCE76713-FA21-4A39-AF89-513E27F565D0}">
      <dsp:nvSpPr>
        <dsp:cNvPr id="0" name=""/>
        <dsp:cNvSpPr/>
      </dsp:nvSpPr>
      <dsp:spPr>
        <a:xfrm>
          <a:off x="0" y="2117508"/>
          <a:ext cx="10088654" cy="1681139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1722047-5403-4155-B8F8-A22387571113}">
      <dsp:nvSpPr>
        <dsp:cNvPr id="0" name=""/>
        <dsp:cNvSpPr/>
      </dsp:nvSpPr>
      <dsp:spPr>
        <a:xfrm>
          <a:off x="508544" y="2480399"/>
          <a:ext cx="924626" cy="924626"/>
        </a:xfrm>
        <a:prstGeom prst="rect">
          <a:avLst/>
        </a:prstGeom>
        <a:blipFill>
          <a:blip xmlns:r="http://schemas.openxmlformats.org/officeDocument/2006/relationships"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0E75EBA-859F-4BC8-8481-A99BB86915E2}">
      <dsp:nvSpPr>
        <dsp:cNvPr id="0" name=""/>
        <dsp:cNvSpPr/>
      </dsp:nvSpPr>
      <dsp:spPr>
        <a:xfrm>
          <a:off x="1941716" y="2102143"/>
          <a:ext cx="8146937" cy="16811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77921" tIns="177921" rIns="177921" bIns="177921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500" kern="1200" dirty="0"/>
            <a:t>PE </a:t>
          </a:r>
          <a:r>
            <a:rPr lang="en-GB" sz="2500" kern="1200"/>
            <a:t>on Monday </a:t>
          </a:r>
          <a:endParaRPr lang="en-US" sz="2500" kern="1200" dirty="0"/>
        </a:p>
      </dsp:txBody>
      <dsp:txXfrm>
        <a:off x="1941716" y="2102143"/>
        <a:ext cx="8146937" cy="1681139"/>
      </dsp:txXfrm>
    </dsp:sp>
    <dsp:sp modelId="{A0948A0B-5FC7-41A4-B802-20C1F56229D3}">
      <dsp:nvSpPr>
        <dsp:cNvPr id="0" name=""/>
        <dsp:cNvSpPr/>
      </dsp:nvSpPr>
      <dsp:spPr>
        <a:xfrm>
          <a:off x="0" y="4203567"/>
          <a:ext cx="10088654" cy="1681139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7718A8E-E49C-4D7E-B4EC-3E578B863A7E}">
      <dsp:nvSpPr>
        <dsp:cNvPr id="0" name=""/>
        <dsp:cNvSpPr/>
      </dsp:nvSpPr>
      <dsp:spPr>
        <a:xfrm>
          <a:off x="508544" y="4581824"/>
          <a:ext cx="924626" cy="924626"/>
        </a:xfrm>
        <a:prstGeom prst="rect">
          <a:avLst/>
        </a:prstGeom>
        <a:blipFill>
          <a:blip xmlns:r="http://schemas.openxmlformats.org/officeDocument/2006/relationships"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87E62BD-AB96-4A3A-967D-F9B616B7D2DE}">
      <dsp:nvSpPr>
        <dsp:cNvPr id="0" name=""/>
        <dsp:cNvSpPr/>
      </dsp:nvSpPr>
      <dsp:spPr>
        <a:xfrm>
          <a:off x="1941716" y="4203567"/>
          <a:ext cx="8146937" cy="168113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77921" tIns="177921" rIns="177921" bIns="177921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500" kern="1200" dirty="0"/>
            <a:t>Swimming Kit should be in Monday to Friday in case of changes or bonus sessions!</a:t>
          </a:r>
          <a:endParaRPr lang="en-US" sz="2500" kern="1200" dirty="0"/>
        </a:p>
      </dsp:txBody>
      <dsp:txXfrm>
        <a:off x="1941716" y="4203567"/>
        <a:ext cx="8146937" cy="1681139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CC7AB3-0AEC-4C28-B222-6F16EC2B7AFF}">
      <dsp:nvSpPr>
        <dsp:cNvPr id="0" name=""/>
        <dsp:cNvSpPr/>
      </dsp:nvSpPr>
      <dsp:spPr>
        <a:xfrm>
          <a:off x="0" y="956381"/>
          <a:ext cx="6513603" cy="1765627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FCC5C4D-E8B2-498E-A06D-3AC84A47B548}">
      <dsp:nvSpPr>
        <dsp:cNvPr id="0" name=""/>
        <dsp:cNvSpPr/>
      </dsp:nvSpPr>
      <dsp:spPr>
        <a:xfrm>
          <a:off x="534102" y="1353647"/>
          <a:ext cx="971095" cy="971095"/>
        </a:xfrm>
        <a:prstGeom prst="rect">
          <a:avLst/>
        </a:prstGeom>
        <a:blipFill>
          <a:blip xmlns:r="http://schemas.openxmlformats.org/officeDocument/2006/relationships" r:embed="rId1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DEAD560-2E37-48E7-872C-FAFA869E7FAD}">
      <dsp:nvSpPr>
        <dsp:cNvPr id="0" name=""/>
        <dsp:cNvSpPr/>
      </dsp:nvSpPr>
      <dsp:spPr>
        <a:xfrm>
          <a:off x="2039300" y="956381"/>
          <a:ext cx="4474303" cy="17656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86862" tIns="186862" rIns="186862" bIns="186862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500" kern="1200">
              <a:hlinkClick xmlns:r="http://schemas.openxmlformats.org/officeDocument/2006/relationships" r:id="rId3"/>
            </a:rPr>
            <a:t>http://www.ash-grange.surrey.sch.uk/year-5/</a:t>
          </a:r>
          <a:r>
            <a:rPr lang="en-GB" sz="2500" kern="1200"/>
            <a:t> </a:t>
          </a:r>
          <a:endParaRPr lang="en-US" sz="2500" kern="1200"/>
        </a:p>
      </dsp:txBody>
      <dsp:txXfrm>
        <a:off x="2039300" y="956381"/>
        <a:ext cx="4474303" cy="1765627"/>
      </dsp:txXfrm>
    </dsp:sp>
    <dsp:sp modelId="{24DFD997-71E7-4427-8469-BFE1C367C2D9}">
      <dsp:nvSpPr>
        <dsp:cNvPr id="0" name=""/>
        <dsp:cNvSpPr/>
      </dsp:nvSpPr>
      <dsp:spPr>
        <a:xfrm>
          <a:off x="0" y="3163416"/>
          <a:ext cx="6513603" cy="1765627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FC14FFE-E572-42A8-A2D5-4C5979D8D5EC}">
      <dsp:nvSpPr>
        <dsp:cNvPr id="0" name=""/>
        <dsp:cNvSpPr/>
      </dsp:nvSpPr>
      <dsp:spPr>
        <a:xfrm>
          <a:off x="534102" y="3560682"/>
          <a:ext cx="971095" cy="971095"/>
        </a:xfrm>
        <a:prstGeom prst="rect">
          <a:avLst/>
        </a:prstGeom>
        <a:blipFill>
          <a:blip xmlns:r="http://schemas.openxmlformats.org/officeDocument/2006/relationships"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A8D524A-7A12-470E-B91D-2552E528619C}">
      <dsp:nvSpPr>
        <dsp:cNvPr id="0" name=""/>
        <dsp:cNvSpPr/>
      </dsp:nvSpPr>
      <dsp:spPr>
        <a:xfrm>
          <a:off x="2039300" y="3163416"/>
          <a:ext cx="4474303" cy="17656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86862" tIns="186862" rIns="186862" bIns="186862" numCol="1" spcCol="1270" anchor="ctr" anchorCtr="0">
          <a:noAutofit/>
        </a:bodyPr>
        <a:lstStyle/>
        <a:p>
          <a:pPr marL="0" lvl="0" indent="0" algn="l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500" kern="1200" dirty="0"/>
            <a:t>Pictures will be put up per half term to show what we have been doing.</a:t>
          </a:r>
          <a:endParaRPr lang="en-US" sz="2500" kern="1200" dirty="0"/>
        </a:p>
      </dsp:txBody>
      <dsp:txXfrm>
        <a:off x="2039300" y="3163416"/>
        <a:ext cx="4474303" cy="1765627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5B944C0-36A6-459B-94D4-5CBCD22ACE9B}">
      <dsp:nvSpPr>
        <dsp:cNvPr id="0" name=""/>
        <dsp:cNvSpPr/>
      </dsp:nvSpPr>
      <dsp:spPr>
        <a:xfrm>
          <a:off x="0" y="4597"/>
          <a:ext cx="6513603" cy="9793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FAF6E31D-14A0-458E-BE65-92B196A3A097}">
      <dsp:nvSpPr>
        <dsp:cNvPr id="0" name=""/>
        <dsp:cNvSpPr/>
      </dsp:nvSpPr>
      <dsp:spPr>
        <a:xfrm>
          <a:off x="296259" y="224956"/>
          <a:ext cx="538654" cy="538654"/>
        </a:xfrm>
        <a:prstGeom prst="rect">
          <a:avLst/>
        </a:prstGeom>
        <a:blipFill>
          <a:blip xmlns:r="http://schemas.openxmlformats.org/officeDocument/2006/relationships" r:embed="rId1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9D0904B-D067-4C7E-BDB6-E98224CB4869}">
      <dsp:nvSpPr>
        <dsp:cNvPr id="0" name=""/>
        <dsp:cNvSpPr/>
      </dsp:nvSpPr>
      <dsp:spPr>
        <a:xfrm>
          <a:off x="1131174" y="4597"/>
          <a:ext cx="5382429" cy="9793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3650" tIns="103650" rIns="103650" bIns="103650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900" kern="1200" dirty="0"/>
            <a:t>Half termly project contribution (see the website)</a:t>
          </a:r>
          <a:endParaRPr lang="en-US" sz="1900" kern="1200" dirty="0"/>
        </a:p>
      </dsp:txBody>
      <dsp:txXfrm>
        <a:off x="1131174" y="4597"/>
        <a:ext cx="5382429" cy="979371"/>
      </dsp:txXfrm>
    </dsp:sp>
    <dsp:sp modelId="{C12D0932-3077-4C1B-BEDC-D7D8455C4D6A}">
      <dsp:nvSpPr>
        <dsp:cNvPr id="0" name=""/>
        <dsp:cNvSpPr/>
      </dsp:nvSpPr>
      <dsp:spPr>
        <a:xfrm>
          <a:off x="0" y="1246402"/>
          <a:ext cx="6513603" cy="9793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0882473-4F09-4CBD-A067-9F8C951737A2}">
      <dsp:nvSpPr>
        <dsp:cNvPr id="0" name=""/>
        <dsp:cNvSpPr/>
      </dsp:nvSpPr>
      <dsp:spPr>
        <a:xfrm>
          <a:off x="296259" y="1449171"/>
          <a:ext cx="538654" cy="538654"/>
        </a:xfrm>
        <a:prstGeom prst="rect">
          <a:avLst/>
        </a:prstGeom>
        <a:blipFill>
          <a:blip xmlns:r="http://schemas.openxmlformats.org/officeDocument/2006/relationships"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9E31165-8E61-4252-BF10-24973C0D1CCB}">
      <dsp:nvSpPr>
        <dsp:cNvPr id="0" name=""/>
        <dsp:cNvSpPr/>
      </dsp:nvSpPr>
      <dsp:spPr>
        <a:xfrm>
          <a:off x="1131174" y="1228812"/>
          <a:ext cx="5382429" cy="9793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3650" tIns="103650" rIns="103650" bIns="103650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900" kern="1200"/>
            <a:t>Daily reading. </a:t>
          </a:r>
          <a:endParaRPr lang="en-US" sz="1900" kern="1200" dirty="0"/>
        </a:p>
      </dsp:txBody>
      <dsp:txXfrm>
        <a:off x="1131174" y="1228812"/>
        <a:ext cx="5382429" cy="979371"/>
      </dsp:txXfrm>
    </dsp:sp>
    <dsp:sp modelId="{1A48A055-9BA0-4EE7-A892-36DA1D1A2BDA}">
      <dsp:nvSpPr>
        <dsp:cNvPr id="0" name=""/>
        <dsp:cNvSpPr/>
      </dsp:nvSpPr>
      <dsp:spPr>
        <a:xfrm>
          <a:off x="0" y="2453027"/>
          <a:ext cx="6513603" cy="9793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DC206EC-E032-460D-901F-33786208182B}">
      <dsp:nvSpPr>
        <dsp:cNvPr id="0" name=""/>
        <dsp:cNvSpPr/>
      </dsp:nvSpPr>
      <dsp:spPr>
        <a:xfrm>
          <a:off x="296259" y="2673385"/>
          <a:ext cx="538654" cy="538654"/>
        </a:xfrm>
        <a:prstGeom prst="rect">
          <a:avLst/>
        </a:prstGeom>
        <a:blipFill>
          <a:blip xmlns:r="http://schemas.openxmlformats.org/officeDocument/2006/relationships"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ABE4F0C-DF13-4754-AB60-ACD358616392}">
      <dsp:nvSpPr>
        <dsp:cNvPr id="0" name=""/>
        <dsp:cNvSpPr/>
      </dsp:nvSpPr>
      <dsp:spPr>
        <a:xfrm>
          <a:off x="1131174" y="2453027"/>
          <a:ext cx="5382429" cy="9793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3650" tIns="103650" rIns="103650" bIns="103650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900" kern="1200" dirty="0"/>
            <a:t>2 Weekly Mathletics homework and weekly Times Tables Rockstars. </a:t>
          </a:r>
          <a:endParaRPr lang="en-US" sz="1900" kern="1200" dirty="0"/>
        </a:p>
      </dsp:txBody>
      <dsp:txXfrm>
        <a:off x="1131174" y="2453027"/>
        <a:ext cx="5382429" cy="979371"/>
      </dsp:txXfrm>
    </dsp:sp>
    <dsp:sp modelId="{F2E3EF1D-848F-4CD3-83D8-F2CED45E43FE}">
      <dsp:nvSpPr>
        <dsp:cNvPr id="0" name=""/>
        <dsp:cNvSpPr/>
      </dsp:nvSpPr>
      <dsp:spPr>
        <a:xfrm>
          <a:off x="0" y="3737629"/>
          <a:ext cx="6513603" cy="9793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4F89F28-3D04-4049-BCF3-CE17B6717AD6}">
      <dsp:nvSpPr>
        <dsp:cNvPr id="0" name=""/>
        <dsp:cNvSpPr/>
      </dsp:nvSpPr>
      <dsp:spPr>
        <a:xfrm>
          <a:off x="296259" y="3897600"/>
          <a:ext cx="538654" cy="538654"/>
        </a:xfrm>
        <a:prstGeom prst="rect">
          <a:avLst/>
        </a:prstGeom>
        <a:blipFill>
          <a:blip xmlns:r="http://schemas.openxmlformats.org/officeDocument/2006/relationships" r:embed="rId7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16A6E2E-4555-4EEF-B3A2-82F345E495F9}">
      <dsp:nvSpPr>
        <dsp:cNvPr id="0" name=""/>
        <dsp:cNvSpPr/>
      </dsp:nvSpPr>
      <dsp:spPr>
        <a:xfrm>
          <a:off x="1131174" y="3677241"/>
          <a:ext cx="5382429" cy="9793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3650" tIns="103650" rIns="103650" bIns="103650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 dirty="0"/>
            <a:t>EdShed weekly spellings. </a:t>
          </a:r>
        </a:p>
      </dsp:txBody>
      <dsp:txXfrm>
        <a:off x="1131174" y="3677241"/>
        <a:ext cx="5382429" cy="979371"/>
      </dsp:txXfrm>
    </dsp:sp>
    <dsp:sp modelId="{55B2214A-3DF6-485A-B48F-DFEB6B28D4BF}">
      <dsp:nvSpPr>
        <dsp:cNvPr id="0" name=""/>
        <dsp:cNvSpPr/>
      </dsp:nvSpPr>
      <dsp:spPr>
        <a:xfrm>
          <a:off x="0" y="4901456"/>
          <a:ext cx="6513603" cy="979371"/>
        </a:xfrm>
        <a:prstGeom prst="roundRect">
          <a:avLst>
            <a:gd name="adj" fmla="val 10000"/>
          </a:avLst>
        </a:prstGeom>
        <a:solidFill>
          <a:schemeClr val="bg1">
            <a:lumMod val="9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102BB90-3DB9-41FF-87C6-37F37CB1337E}">
      <dsp:nvSpPr>
        <dsp:cNvPr id="0" name=""/>
        <dsp:cNvSpPr/>
      </dsp:nvSpPr>
      <dsp:spPr>
        <a:xfrm>
          <a:off x="296259" y="5121814"/>
          <a:ext cx="538654" cy="538654"/>
        </a:xfrm>
        <a:prstGeom prst="rect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alpha val="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2E09221-201F-4754-8AFE-9BE134CEE961}">
      <dsp:nvSpPr>
        <dsp:cNvPr id="0" name=""/>
        <dsp:cNvSpPr/>
      </dsp:nvSpPr>
      <dsp:spPr>
        <a:xfrm>
          <a:off x="1131174" y="4901456"/>
          <a:ext cx="5382429" cy="97937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3650" tIns="103650" rIns="103650" bIns="103650" numCol="1" spcCol="1270" anchor="ctr" anchorCtr="0">
          <a:noAutofit/>
        </a:bodyPr>
        <a:lstStyle/>
        <a:p>
          <a:pPr marL="0" lvl="0" indent="0" algn="l" defTabSz="84455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900" kern="1200" dirty="0"/>
            <a:t>Homework is due every Friday. </a:t>
          </a:r>
        </a:p>
      </dsp:txBody>
      <dsp:txXfrm>
        <a:off x="1131174" y="4901456"/>
        <a:ext cx="5382429" cy="979371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BD9FC03-57CF-4CC0-AA3F-9D3A4F0EBDEF}" type="datetimeFigureOut">
              <a:rPr lang="en-GB" smtClean="0"/>
              <a:t>13/04/2026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55A5148-2B83-43E1-86AC-32D993748D78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637924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4357447-7A9F-4BC4-ACBA-688FA0D00461}" type="datetimeFigureOut">
              <a:rPr lang="en-GB" smtClean="0"/>
              <a:t>13/04/2026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422275" y="1241425"/>
            <a:ext cx="59531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C498595-4D20-46AA-9A4B-563E6848B428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4667057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314370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4E813E-BC24-1BC8-E2AC-8EA136083D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1E92F2F-7F8C-D3DD-D126-6AC51818471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136FD0C-8021-E10B-9E5E-4CE4EDDA689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8CA5D74-0F19-30BD-133F-ED446127834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5155487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0274038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1A7C0F-F685-3DDA-5275-5B16BDC912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6DB4531-2722-57D0-6B9C-80F1115BE69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4935670-7840-2B5F-D464-C27FF6B18EC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FD2C354-28B1-AA3E-686D-2FDFCFFF725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951987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F15ED1-46A8-1C67-E7D2-51838B8AC4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12E7546-9FD8-F707-879A-74265083BD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DDFBF5A-78F9-5AF6-CE1A-425FAE9135B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C6F0909-6CC8-EFF4-73FA-DB91E9A741D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1716422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802067-F53F-7EBE-F7D0-358F6A4684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769A6D1-3B07-797D-1B46-6D4AE19A0B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E542891-65C9-E477-64B4-D2DDFBB708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E7515B9-B058-7013-FD50-951D46F407F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695533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65DD44-27BB-6438-9B12-49DA84E13C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65C598E-0352-8628-C89E-EF76DBEAF7D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487D069-6A06-8463-D085-87CC002E91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EE2E28-C563-72D2-9803-7825D49CABF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8411309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FB4E40-97DD-4298-B6BE-AB4DC83E5B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10B63E9-0E3D-A088-D033-B7181F70E2D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F4014EE-DEC1-56A1-8C35-29254FD2A95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EC7554D-0B11-5A4E-B6D3-7D4E9F6FA12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9252719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5EDA1B-9883-D407-E6C4-3208641FC2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B540978-7ACC-880B-CB17-FFD8FB3A0E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F37D588-48CE-53DE-D1E8-B594B58523B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B548CB5-8780-FC2E-3FD1-35719A4ABEB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7459410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6B09EA-5006-682A-77CA-92BF022775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DAD4983-8551-CC82-5754-34906AF27C5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402B988-E038-1A83-B31C-35AF5DC326C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8F48574-5ACB-72E8-65CC-16B2B0D1097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10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8271615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21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5435531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81C10F-E4C6-4465-0361-1BDC2D9038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CC9463A-B090-C769-8022-42D3259612D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23B84E0-9904-AC66-3821-CDD59AFEB78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5056C2F-0472-C225-D45A-BF39CB635DB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22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4727310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998D5E-287E-CBE5-1523-EA4263F6C5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A6D7AEE-6B1E-D555-B33F-7FBF4782D8A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E0D6BA-0621-00DE-3F57-5E828DE1C88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8D5DDC4-016D-811B-1225-55CD87471E0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23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7178265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68A149-9807-A2BB-EF92-D4F7AE4FC8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8493B28-352D-0535-1261-0C14D9740A5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F10105E-BA9B-FC8B-23BD-D1A10C39A9F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178BB07-ED36-ED49-C150-2356DC23B2F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24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9242228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B1C24E-9464-CF2F-E59A-10B08C6F2C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F6368A1-EBAB-6EFE-11CD-BC7690FF2A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E43E8ED-976F-B7A7-1EE9-5E4540381D2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9056F7A-FEA0-1EEA-E265-775B8067AB2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25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4897414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B8ADBE-F984-CD0F-DFD5-8AAEB1B6B1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B1CE38F-EE1A-DFE3-F0BD-BADED0288FD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275B3F5-536F-24C8-ECCF-AF9C18CE34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3BB9C43-15CD-2437-8545-7E3049F33D1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26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3076527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597B47-F637-15B5-4CF9-2AD966A24D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F241351-C2C5-6444-7975-C8E28F51D4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0C9343D-E695-0D3B-E532-1B08716312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971A5C-9050-C8E8-92CB-403AA5D731F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27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3303442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9F6450-77C1-A6E7-A0D1-FA81198861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F8DF613-E89F-311A-6E6F-466D945BDEE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C338083-6A0C-D2DD-4900-1F7E041D745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C77B490-B986-E1E9-4A0F-BD7AE7051D6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28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2853965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061686-3AF2-51F7-316D-913BEDB759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6A1CCD4-21B7-7CAC-C900-8971E409F91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9BB642B-086A-3740-86C6-692769DDBDF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034D167-4063-2AD5-6457-BD705E931DF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29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1168359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B965DA-CF46-93D6-4081-2D7AAE36E0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EFC0944-CE87-27CA-FA29-CA4080FC90E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7042BCB-D187-CBE3-85D2-42DF226AC9E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9825201-132C-1A65-B1AB-E0B6C48DC69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30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2729419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B1DF23-58E0-0B17-9381-C62298E0B6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8437E77-85BD-3248-28A4-0F903CB1103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7DEE705-796F-8BF1-0984-2E058CD6779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3F37DF-973B-3E81-F869-98962512F49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C498595-4D20-46AA-9A4B-563E6848B428}" type="slidenum">
              <a:rPr lang="en-GB" smtClean="0"/>
              <a:t>31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7934003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13/04/2026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3392956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13/04/2026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052510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13/04/2026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358090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13/04/2026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926801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13/04/2026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4206058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13/04/2026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7086458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13/04/2026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6432717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13/04/2026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6380834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13/04/2026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170005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13/04/2026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171962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F4647B-AC90-4F54-9C88-4A0BF6A77672}" type="datetimeFigureOut">
              <a:rPr lang="en-GB" smtClean="0"/>
              <a:t>13/04/2026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3122658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5F4647B-AC90-4F54-9C88-4A0BF6A77672}" type="datetimeFigureOut">
              <a:rPr lang="en-GB" smtClean="0"/>
              <a:t>13/04/2026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D1BAB1A-CD48-4E6D-911E-38AA89C464B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086237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.jp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.xml"/><Relationship Id="rId7" Type="http://schemas.microsoft.com/office/2007/relationships/diagramDrawing" Target="../diagrams/drawing2.xm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2.xml"/><Relationship Id="rId5" Type="http://schemas.openxmlformats.org/officeDocument/2006/relationships/diagramQuickStyle" Target="../diagrams/quickStyle2.xml"/><Relationship Id="rId4" Type="http://schemas.openxmlformats.org/officeDocument/2006/relationships/diagramLayout" Target="../diagrams/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3.xml"/><Relationship Id="rId7" Type="http://schemas.microsoft.com/office/2007/relationships/diagramDrawing" Target="../diagrams/drawing3.xm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3.xml"/><Relationship Id="rId5" Type="http://schemas.openxmlformats.org/officeDocument/2006/relationships/diagramQuickStyle" Target="../diagrams/quickStyle3.xml"/><Relationship Id="rId4" Type="http://schemas.openxmlformats.org/officeDocument/2006/relationships/diagramLayout" Target="../diagrams/layout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D77C2DC4-03FC-4BF3-9F66-E9A3066EE46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6858001"/>
            <a:chOff x="7467600" y="0"/>
            <a:chExt cx="4724400" cy="6858000"/>
          </a:xfrm>
        </p:grpSpPr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13BD7D54-1B49-4AE3-89F2-EA4811619C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1BD4E27-98FF-430B-A77B-3BF03B5420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7E13C525-8EE3-4288-848F-C9B2A174F22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2" cy="6858000"/>
          </a:xfrm>
          <a:custGeom>
            <a:avLst/>
            <a:gdLst>
              <a:gd name="connsiteX0" fmla="*/ 369702 w 12192002"/>
              <a:gd name="connsiteY0" fmla="*/ 6712169 h 6858000"/>
              <a:gd name="connsiteX1" fmla="*/ 366575 w 12192002"/>
              <a:gd name="connsiteY1" fmla="*/ 6715556 h 6858000"/>
              <a:gd name="connsiteX2" fmla="*/ 371637 w 12192002"/>
              <a:gd name="connsiteY2" fmla="*/ 6713954 h 6858000"/>
              <a:gd name="connsiteX3" fmla="*/ 7392322 w 12192002"/>
              <a:gd name="connsiteY3" fmla="*/ 6658238 h 6858000"/>
              <a:gd name="connsiteX4" fmla="*/ 7611337 w 12192002"/>
              <a:gd name="connsiteY4" fmla="*/ 6732821 h 6858000"/>
              <a:gd name="connsiteX5" fmla="*/ 7955762 w 12192002"/>
              <a:gd name="connsiteY5" fmla="*/ 6842006 h 6858000"/>
              <a:gd name="connsiteX6" fmla="*/ 7512455 w 12192002"/>
              <a:gd name="connsiteY6" fmla="*/ 6674734 h 6858000"/>
              <a:gd name="connsiteX7" fmla="*/ 9928143 w 12192002"/>
              <a:gd name="connsiteY7" fmla="*/ 6515312 h 6858000"/>
              <a:gd name="connsiteX8" fmla="*/ 9753801 w 12192002"/>
              <a:gd name="connsiteY8" fmla="*/ 6525103 h 6858000"/>
              <a:gd name="connsiteX9" fmla="*/ 9578027 w 12192002"/>
              <a:gd name="connsiteY9" fmla="*/ 6532104 h 6858000"/>
              <a:gd name="connsiteX10" fmla="*/ 9424342 w 12192002"/>
              <a:gd name="connsiteY10" fmla="*/ 6528403 h 6858000"/>
              <a:gd name="connsiteX11" fmla="*/ 9001907 w 12192002"/>
              <a:gd name="connsiteY11" fmla="*/ 6560369 h 6858000"/>
              <a:gd name="connsiteX12" fmla="*/ 8922138 w 12192002"/>
              <a:gd name="connsiteY12" fmla="*/ 6591702 h 6858000"/>
              <a:gd name="connsiteX13" fmla="*/ 9087550 w 12192002"/>
              <a:gd name="connsiteY13" fmla="*/ 6599765 h 6858000"/>
              <a:gd name="connsiteX14" fmla="*/ 9512475 w 12192002"/>
              <a:gd name="connsiteY14" fmla="*/ 6563693 h 6858000"/>
              <a:gd name="connsiteX15" fmla="*/ 9928143 w 12192002"/>
              <a:gd name="connsiteY15" fmla="*/ 6515312 h 6858000"/>
              <a:gd name="connsiteX16" fmla="*/ 9351220 w 12192002"/>
              <a:gd name="connsiteY16" fmla="*/ 6459370 h 6858000"/>
              <a:gd name="connsiteX17" fmla="*/ 8999756 w 12192002"/>
              <a:gd name="connsiteY17" fmla="*/ 6529929 h 6858000"/>
              <a:gd name="connsiteX18" fmla="*/ 9425830 w 12192002"/>
              <a:gd name="connsiteY18" fmla="*/ 6498517 h 6858000"/>
              <a:gd name="connsiteX19" fmla="*/ 9578307 w 12192002"/>
              <a:gd name="connsiteY19" fmla="*/ 6502035 h 6858000"/>
              <a:gd name="connsiteX20" fmla="*/ 9752771 w 12192002"/>
              <a:gd name="connsiteY20" fmla="*/ 6495471 h 6858000"/>
              <a:gd name="connsiteX21" fmla="*/ 9852779 w 12192002"/>
              <a:gd name="connsiteY21" fmla="*/ 6489665 h 6858000"/>
              <a:gd name="connsiteX22" fmla="*/ 9694862 w 12192002"/>
              <a:gd name="connsiteY22" fmla="*/ 6473140 h 6858000"/>
              <a:gd name="connsiteX23" fmla="*/ 9351220 w 12192002"/>
              <a:gd name="connsiteY23" fmla="*/ 6459370 h 6858000"/>
              <a:gd name="connsiteX24" fmla="*/ 1019354 w 12192002"/>
              <a:gd name="connsiteY24" fmla="*/ 6315006 h 6858000"/>
              <a:gd name="connsiteX25" fmla="*/ 441046 w 12192002"/>
              <a:gd name="connsiteY25" fmla="*/ 6691153 h 6858000"/>
              <a:gd name="connsiteX26" fmla="*/ 1019354 w 12192002"/>
              <a:gd name="connsiteY26" fmla="*/ 6315006 h 6858000"/>
              <a:gd name="connsiteX27" fmla="*/ 991680 w 12192002"/>
              <a:gd name="connsiteY27" fmla="*/ 6298413 h 6858000"/>
              <a:gd name="connsiteX28" fmla="*/ 409060 w 12192002"/>
              <a:gd name="connsiteY28" fmla="*/ 6671470 h 6858000"/>
              <a:gd name="connsiteX29" fmla="*/ 991680 w 12192002"/>
              <a:gd name="connsiteY29" fmla="*/ 6298413 h 6858000"/>
              <a:gd name="connsiteX30" fmla="*/ 7254615 w 12192002"/>
              <a:gd name="connsiteY30" fmla="*/ 5911918 h 6858000"/>
              <a:gd name="connsiteX31" fmla="*/ 7312589 w 12192002"/>
              <a:gd name="connsiteY31" fmla="*/ 5982309 h 6858000"/>
              <a:gd name="connsiteX32" fmla="*/ 7580896 w 12192002"/>
              <a:gd name="connsiteY32" fmla="*/ 6402069 h 6858000"/>
              <a:gd name="connsiteX33" fmla="*/ 7990862 w 12192002"/>
              <a:gd name="connsiteY33" fmla="*/ 6807025 h 6858000"/>
              <a:gd name="connsiteX34" fmla="*/ 7871964 w 12192002"/>
              <a:gd name="connsiteY34" fmla="*/ 6649139 h 6858000"/>
              <a:gd name="connsiteX35" fmla="*/ 7859674 w 12192002"/>
              <a:gd name="connsiteY35" fmla="*/ 6636358 h 6858000"/>
              <a:gd name="connsiteX36" fmla="*/ 7545050 w 12192002"/>
              <a:gd name="connsiteY36" fmla="*/ 6260110 h 6858000"/>
              <a:gd name="connsiteX37" fmla="*/ 7254615 w 12192002"/>
              <a:gd name="connsiteY37" fmla="*/ 5911918 h 6858000"/>
              <a:gd name="connsiteX38" fmla="*/ 9078855 w 12192002"/>
              <a:gd name="connsiteY38" fmla="*/ 5884754 h 6858000"/>
              <a:gd name="connsiteX39" fmla="*/ 8825188 w 12192002"/>
              <a:gd name="connsiteY39" fmla="*/ 6496752 h 6858000"/>
              <a:gd name="connsiteX40" fmla="*/ 9078855 w 12192002"/>
              <a:gd name="connsiteY40" fmla="*/ 5884754 h 6858000"/>
              <a:gd name="connsiteX41" fmla="*/ 9113805 w 12192002"/>
              <a:gd name="connsiteY41" fmla="*/ 5883072 h 6858000"/>
              <a:gd name="connsiteX42" fmla="*/ 8855200 w 12192002"/>
              <a:gd name="connsiteY42" fmla="*/ 6494950 h 6858000"/>
              <a:gd name="connsiteX43" fmla="*/ 9113805 w 12192002"/>
              <a:gd name="connsiteY43" fmla="*/ 5883072 h 6858000"/>
              <a:gd name="connsiteX44" fmla="*/ 9123940 w 12192002"/>
              <a:gd name="connsiteY44" fmla="*/ 5825040 h 6858000"/>
              <a:gd name="connsiteX45" fmla="*/ 9120846 w 12192002"/>
              <a:gd name="connsiteY45" fmla="*/ 5829053 h 6858000"/>
              <a:gd name="connsiteX46" fmla="*/ 9123267 w 12192002"/>
              <a:gd name="connsiteY46" fmla="*/ 5829425 h 6858000"/>
              <a:gd name="connsiteX47" fmla="*/ 103333 w 12192002"/>
              <a:gd name="connsiteY47" fmla="*/ 5699602 h 6858000"/>
              <a:gd name="connsiteX48" fmla="*/ 233938 w 12192002"/>
              <a:gd name="connsiteY48" fmla="*/ 5809416 h 6858000"/>
              <a:gd name="connsiteX49" fmla="*/ 883580 w 12192002"/>
              <a:gd name="connsiteY49" fmla="*/ 6180710 h 6858000"/>
              <a:gd name="connsiteX50" fmla="*/ 487337 w 12192002"/>
              <a:gd name="connsiteY50" fmla="*/ 5950182 h 6858000"/>
              <a:gd name="connsiteX51" fmla="*/ 354051 w 12192002"/>
              <a:gd name="connsiteY51" fmla="*/ 5854912 h 6858000"/>
              <a:gd name="connsiteX52" fmla="*/ 195436 w 12192002"/>
              <a:gd name="connsiteY52" fmla="*/ 5755068 h 6858000"/>
              <a:gd name="connsiteX53" fmla="*/ 5539432 w 12192002"/>
              <a:gd name="connsiteY53" fmla="*/ 5642928 h 6858000"/>
              <a:gd name="connsiteX54" fmla="*/ 5555462 w 12192002"/>
              <a:gd name="connsiteY54" fmla="*/ 5694454 h 6858000"/>
              <a:gd name="connsiteX55" fmla="*/ 5828270 w 12192002"/>
              <a:gd name="connsiteY55" fmla="*/ 6320663 h 6858000"/>
              <a:gd name="connsiteX56" fmla="*/ 5947416 w 12192002"/>
              <a:gd name="connsiteY56" fmla="*/ 6574846 h 6858000"/>
              <a:gd name="connsiteX57" fmla="*/ 5539432 w 12192002"/>
              <a:gd name="connsiteY57" fmla="*/ 5642928 h 6858000"/>
              <a:gd name="connsiteX58" fmla="*/ 51253 w 12192002"/>
              <a:gd name="connsiteY58" fmla="*/ 5631825 h 6858000"/>
              <a:gd name="connsiteX59" fmla="*/ 211622 w 12192002"/>
              <a:gd name="connsiteY59" fmla="*/ 5728803 h 6858000"/>
              <a:gd name="connsiteX60" fmla="*/ 371652 w 12192002"/>
              <a:gd name="connsiteY60" fmla="*/ 5829062 h 6858000"/>
              <a:gd name="connsiteX61" fmla="*/ 505903 w 12192002"/>
              <a:gd name="connsiteY61" fmla="*/ 5925221 h 6858000"/>
              <a:gd name="connsiteX62" fmla="*/ 899240 w 12192002"/>
              <a:gd name="connsiteY62" fmla="*/ 6153068 h 6858000"/>
              <a:gd name="connsiteX63" fmla="*/ 988114 w 12192002"/>
              <a:gd name="connsiteY63" fmla="*/ 6174204 h 6858000"/>
              <a:gd name="connsiteX64" fmla="*/ 845971 w 12192002"/>
              <a:gd name="connsiteY64" fmla="*/ 6067177 h 6858000"/>
              <a:gd name="connsiteX65" fmla="*/ 448057 w 12192002"/>
              <a:gd name="connsiteY65" fmla="*/ 5841376 h 6858000"/>
              <a:gd name="connsiteX66" fmla="*/ 51253 w 12192002"/>
              <a:gd name="connsiteY66" fmla="*/ 5631825 h 6858000"/>
              <a:gd name="connsiteX67" fmla="*/ 2606687 w 12192002"/>
              <a:gd name="connsiteY67" fmla="*/ 5630718 h 6858000"/>
              <a:gd name="connsiteX68" fmla="*/ 2645658 w 12192002"/>
              <a:gd name="connsiteY68" fmla="*/ 6640259 h 6858000"/>
              <a:gd name="connsiteX69" fmla="*/ 2606687 w 12192002"/>
              <a:gd name="connsiteY69" fmla="*/ 5630718 h 6858000"/>
              <a:gd name="connsiteX70" fmla="*/ 10097724 w 12192002"/>
              <a:gd name="connsiteY70" fmla="*/ 5591852 h 6858000"/>
              <a:gd name="connsiteX71" fmla="*/ 9645248 w 12192002"/>
              <a:gd name="connsiteY71" fmla="*/ 5630119 h 6858000"/>
              <a:gd name="connsiteX72" fmla="*/ 9543858 w 12192002"/>
              <a:gd name="connsiteY72" fmla="*/ 5650510 h 6858000"/>
              <a:gd name="connsiteX73" fmla="*/ 9681648 w 12192002"/>
              <a:gd name="connsiteY73" fmla="*/ 5629828 h 6858000"/>
              <a:gd name="connsiteX74" fmla="*/ 10557846 w 12192002"/>
              <a:gd name="connsiteY74" fmla="*/ 5601337 h 6858000"/>
              <a:gd name="connsiteX75" fmla="*/ 10301704 w 12192002"/>
              <a:gd name="connsiteY75" fmla="*/ 5598847 h 6858000"/>
              <a:gd name="connsiteX76" fmla="*/ 10250553 w 12192002"/>
              <a:gd name="connsiteY76" fmla="*/ 5595539 h 6858000"/>
              <a:gd name="connsiteX77" fmla="*/ 10097724 w 12192002"/>
              <a:gd name="connsiteY77" fmla="*/ 5591852 h 6858000"/>
              <a:gd name="connsiteX78" fmla="*/ 3642057 w 12192002"/>
              <a:gd name="connsiteY78" fmla="*/ 5573487 h 6858000"/>
              <a:gd name="connsiteX79" fmla="*/ 3632981 w 12192002"/>
              <a:gd name="connsiteY79" fmla="*/ 5579437 h 6858000"/>
              <a:gd name="connsiteX80" fmla="*/ 3382436 w 12192002"/>
              <a:gd name="connsiteY80" fmla="*/ 5952726 h 6858000"/>
              <a:gd name="connsiteX81" fmla="*/ 3191929 w 12192002"/>
              <a:gd name="connsiteY81" fmla="*/ 6662669 h 6858000"/>
              <a:gd name="connsiteX82" fmla="*/ 3369898 w 12192002"/>
              <a:gd name="connsiteY82" fmla="*/ 6081771 h 6858000"/>
              <a:gd name="connsiteX83" fmla="*/ 3642057 w 12192002"/>
              <a:gd name="connsiteY83" fmla="*/ 5573487 h 6858000"/>
              <a:gd name="connsiteX84" fmla="*/ 7015907 w 12192002"/>
              <a:gd name="connsiteY84" fmla="*/ 5541548 h 6858000"/>
              <a:gd name="connsiteX85" fmla="*/ 7259646 w 12192002"/>
              <a:gd name="connsiteY85" fmla="*/ 5765985 h 6858000"/>
              <a:gd name="connsiteX86" fmla="*/ 7741483 w 12192002"/>
              <a:gd name="connsiteY86" fmla="*/ 6279980 h 6858000"/>
              <a:gd name="connsiteX87" fmla="*/ 8008941 w 12192002"/>
              <a:gd name="connsiteY87" fmla="*/ 6733560 h 6858000"/>
              <a:gd name="connsiteX88" fmla="*/ 7999234 w 12192002"/>
              <a:gd name="connsiteY88" fmla="*/ 6610993 h 6858000"/>
              <a:gd name="connsiteX89" fmla="*/ 7715154 w 12192002"/>
              <a:gd name="connsiteY89" fmla="*/ 6197148 h 6858000"/>
              <a:gd name="connsiteX90" fmla="*/ 7271900 w 12192002"/>
              <a:gd name="connsiteY90" fmla="*/ 5734551 h 6858000"/>
              <a:gd name="connsiteX91" fmla="*/ 7015907 w 12192002"/>
              <a:gd name="connsiteY91" fmla="*/ 5541548 h 6858000"/>
              <a:gd name="connsiteX92" fmla="*/ 2650666 w 12192002"/>
              <a:gd name="connsiteY92" fmla="*/ 5530686 h 6858000"/>
              <a:gd name="connsiteX93" fmla="*/ 2650249 w 12192002"/>
              <a:gd name="connsiteY93" fmla="*/ 5532101 h 6858000"/>
              <a:gd name="connsiteX94" fmla="*/ 2663808 w 12192002"/>
              <a:gd name="connsiteY94" fmla="*/ 6535215 h 6858000"/>
              <a:gd name="connsiteX95" fmla="*/ 2665418 w 12192002"/>
              <a:gd name="connsiteY95" fmla="*/ 6132756 h 6858000"/>
              <a:gd name="connsiteX96" fmla="*/ 2650666 w 12192002"/>
              <a:gd name="connsiteY96" fmla="*/ 5530686 h 6858000"/>
              <a:gd name="connsiteX97" fmla="*/ 10218664 w 12192002"/>
              <a:gd name="connsiteY97" fmla="*/ 5525300 h 6858000"/>
              <a:gd name="connsiteX98" fmla="*/ 10086154 w 12192002"/>
              <a:gd name="connsiteY98" fmla="*/ 5525937 h 6858000"/>
              <a:gd name="connsiteX99" fmla="*/ 9778614 w 12192002"/>
              <a:gd name="connsiteY99" fmla="*/ 5550189 h 6858000"/>
              <a:gd name="connsiteX100" fmla="*/ 9601703 w 12192002"/>
              <a:gd name="connsiteY100" fmla="*/ 5605852 h 6858000"/>
              <a:gd name="connsiteX101" fmla="*/ 9641684 w 12192002"/>
              <a:gd name="connsiteY101" fmla="*/ 5600203 h 6858000"/>
              <a:gd name="connsiteX102" fmla="*/ 10252799 w 12192002"/>
              <a:gd name="connsiteY102" fmla="*/ 5564971 h 6858000"/>
              <a:gd name="connsiteX103" fmla="*/ 10304297 w 12192002"/>
              <a:gd name="connsiteY103" fmla="*/ 5568822 h 6858000"/>
              <a:gd name="connsiteX104" fmla="*/ 10533945 w 12192002"/>
              <a:gd name="connsiteY104" fmla="*/ 5573703 h 6858000"/>
              <a:gd name="connsiteX105" fmla="*/ 10446061 w 12192002"/>
              <a:gd name="connsiteY105" fmla="*/ 5555562 h 6858000"/>
              <a:gd name="connsiteX106" fmla="*/ 10360877 w 12192002"/>
              <a:gd name="connsiteY106" fmla="*/ 5538004 h 6858000"/>
              <a:gd name="connsiteX107" fmla="*/ 10218664 w 12192002"/>
              <a:gd name="connsiteY107" fmla="*/ 5525300 h 6858000"/>
              <a:gd name="connsiteX108" fmla="*/ 6946849 w 12192002"/>
              <a:gd name="connsiteY108" fmla="*/ 5523271 h 6858000"/>
              <a:gd name="connsiteX109" fmla="*/ 6946972 w 12192002"/>
              <a:gd name="connsiteY109" fmla="*/ 5526491 h 6858000"/>
              <a:gd name="connsiteX110" fmla="*/ 7105827 w 12192002"/>
              <a:gd name="connsiteY110" fmla="*/ 5718700 h 6858000"/>
              <a:gd name="connsiteX111" fmla="*/ 7126431 w 12192002"/>
              <a:gd name="connsiteY111" fmla="*/ 5737872 h 6858000"/>
              <a:gd name="connsiteX112" fmla="*/ 7567269 w 12192002"/>
              <a:gd name="connsiteY112" fmla="*/ 6240461 h 6858000"/>
              <a:gd name="connsiteX113" fmla="*/ 7880270 w 12192002"/>
              <a:gd name="connsiteY113" fmla="*/ 6615176 h 6858000"/>
              <a:gd name="connsiteX114" fmla="*/ 7892560 w 12192002"/>
              <a:gd name="connsiteY114" fmla="*/ 6627949 h 6858000"/>
              <a:gd name="connsiteX115" fmla="*/ 7971643 w 12192002"/>
              <a:gd name="connsiteY115" fmla="*/ 6718236 h 6858000"/>
              <a:gd name="connsiteX116" fmla="*/ 7719359 w 12192002"/>
              <a:gd name="connsiteY116" fmla="*/ 6299011 h 6858000"/>
              <a:gd name="connsiteX117" fmla="*/ 7240170 w 12192002"/>
              <a:gd name="connsiteY117" fmla="*/ 5787985 h 6858000"/>
              <a:gd name="connsiteX118" fmla="*/ 6946849 w 12192002"/>
              <a:gd name="connsiteY118" fmla="*/ 5523271 h 6858000"/>
              <a:gd name="connsiteX119" fmla="*/ 2680277 w 12192002"/>
              <a:gd name="connsiteY119" fmla="*/ 5479204 h 6858000"/>
              <a:gd name="connsiteX120" fmla="*/ 2678972 w 12192002"/>
              <a:gd name="connsiteY120" fmla="*/ 5481582 h 6858000"/>
              <a:gd name="connsiteX121" fmla="*/ 2696666 w 12192002"/>
              <a:gd name="connsiteY121" fmla="*/ 6133836 h 6858000"/>
              <a:gd name="connsiteX122" fmla="*/ 2695769 w 12192002"/>
              <a:gd name="connsiteY122" fmla="*/ 6390955 h 6858000"/>
              <a:gd name="connsiteX123" fmla="*/ 2739893 w 12192002"/>
              <a:gd name="connsiteY123" fmla="*/ 6108357 h 6858000"/>
              <a:gd name="connsiteX124" fmla="*/ 2680277 w 12192002"/>
              <a:gd name="connsiteY124" fmla="*/ 5479204 h 6858000"/>
              <a:gd name="connsiteX125" fmla="*/ 1132195 w 12192002"/>
              <a:gd name="connsiteY125" fmla="*/ 5467980 h 6858000"/>
              <a:gd name="connsiteX126" fmla="*/ 1679056 w 12192002"/>
              <a:gd name="connsiteY126" fmla="*/ 5516907 h 6858000"/>
              <a:gd name="connsiteX127" fmla="*/ 2128648 w 12192002"/>
              <a:gd name="connsiteY127" fmla="*/ 5474249 h 6858000"/>
              <a:gd name="connsiteX128" fmla="*/ 1825619 w 12192002"/>
              <a:gd name="connsiteY128" fmla="*/ 5478447 h 6858000"/>
              <a:gd name="connsiteX129" fmla="*/ 1737798 w 12192002"/>
              <a:gd name="connsiteY129" fmla="*/ 5483353 h 6858000"/>
              <a:gd name="connsiteX130" fmla="*/ 1132195 w 12192002"/>
              <a:gd name="connsiteY130" fmla="*/ 5467980 h 6858000"/>
              <a:gd name="connsiteX131" fmla="*/ 10104407 w 12192002"/>
              <a:gd name="connsiteY131" fmla="*/ 5458317 h 6858000"/>
              <a:gd name="connsiteX132" fmla="*/ 9704375 w 12192002"/>
              <a:gd name="connsiteY132" fmla="*/ 5536349 h 6858000"/>
              <a:gd name="connsiteX133" fmla="*/ 9773804 w 12192002"/>
              <a:gd name="connsiteY133" fmla="*/ 5519543 h 6858000"/>
              <a:gd name="connsiteX134" fmla="*/ 10086605 w 12192002"/>
              <a:gd name="connsiteY134" fmla="*/ 5494992 h 6858000"/>
              <a:gd name="connsiteX135" fmla="*/ 10367276 w 12192002"/>
              <a:gd name="connsiteY135" fmla="*/ 5507848 h 6858000"/>
              <a:gd name="connsiteX136" fmla="*/ 10454262 w 12192002"/>
              <a:gd name="connsiteY136" fmla="*/ 5525798 h 6858000"/>
              <a:gd name="connsiteX137" fmla="*/ 10569223 w 12192002"/>
              <a:gd name="connsiteY137" fmla="*/ 5547311 h 6858000"/>
              <a:gd name="connsiteX138" fmla="*/ 10104407 w 12192002"/>
              <a:gd name="connsiteY138" fmla="*/ 5458317 h 6858000"/>
              <a:gd name="connsiteX139" fmla="*/ 6861797 w 12192002"/>
              <a:gd name="connsiteY139" fmla="*/ 5419899 h 6858000"/>
              <a:gd name="connsiteX140" fmla="*/ 6879594 w 12192002"/>
              <a:gd name="connsiteY140" fmla="*/ 5424547 h 6858000"/>
              <a:gd name="connsiteX141" fmla="*/ 7789028 w 12192002"/>
              <a:gd name="connsiteY141" fmla="*/ 6212316 h 6858000"/>
              <a:gd name="connsiteX142" fmla="*/ 8093600 w 12192002"/>
              <a:gd name="connsiteY142" fmla="*/ 6710671 h 6858000"/>
              <a:gd name="connsiteX143" fmla="*/ 8129425 w 12192002"/>
              <a:gd name="connsiteY143" fmla="*/ 6854298 h 6858000"/>
              <a:gd name="connsiteX144" fmla="*/ 8130898 w 12192002"/>
              <a:gd name="connsiteY144" fmla="*/ 6857998 h 6858000"/>
              <a:gd name="connsiteX145" fmla="*/ 7899365 w 12192002"/>
              <a:gd name="connsiteY145" fmla="*/ 6857998 h 6858000"/>
              <a:gd name="connsiteX146" fmla="*/ 7761176 w 12192002"/>
              <a:gd name="connsiteY146" fmla="*/ 6816656 h 6858000"/>
              <a:gd name="connsiteX147" fmla="*/ 7602080 w 12192002"/>
              <a:gd name="connsiteY147" fmla="*/ 6760867 h 6858000"/>
              <a:gd name="connsiteX148" fmla="*/ 7289862 w 12192002"/>
              <a:gd name="connsiteY148" fmla="*/ 6659827 h 6858000"/>
              <a:gd name="connsiteX149" fmla="*/ 7582411 w 12192002"/>
              <a:gd name="connsiteY149" fmla="*/ 6784122 h 6858000"/>
              <a:gd name="connsiteX150" fmla="*/ 7605759 w 12192002"/>
              <a:gd name="connsiteY150" fmla="*/ 6793465 h 6858000"/>
              <a:gd name="connsiteX151" fmla="*/ 7737910 w 12192002"/>
              <a:gd name="connsiteY151" fmla="*/ 6840638 h 6858000"/>
              <a:gd name="connsiteX152" fmla="*/ 7826532 w 12192002"/>
              <a:gd name="connsiteY152" fmla="*/ 6857999 h 6858000"/>
              <a:gd name="connsiteX153" fmla="*/ 7696096 w 12192002"/>
              <a:gd name="connsiteY153" fmla="*/ 6857999 h 6858000"/>
              <a:gd name="connsiteX154" fmla="*/ 7594081 w 12192002"/>
              <a:gd name="connsiteY154" fmla="*/ 6821149 h 6858000"/>
              <a:gd name="connsiteX155" fmla="*/ 7570734 w 12192002"/>
              <a:gd name="connsiteY155" fmla="*/ 6811799 h 6858000"/>
              <a:gd name="connsiteX156" fmla="*/ 7271814 w 12192002"/>
              <a:gd name="connsiteY156" fmla="*/ 6684601 h 6858000"/>
              <a:gd name="connsiteX157" fmla="*/ 7585232 w 12192002"/>
              <a:gd name="connsiteY157" fmla="*/ 6850060 h 6858000"/>
              <a:gd name="connsiteX158" fmla="*/ 7613775 w 12192002"/>
              <a:gd name="connsiteY158" fmla="*/ 6857998 h 6858000"/>
              <a:gd name="connsiteX159" fmla="*/ 7522197 w 12192002"/>
              <a:gd name="connsiteY159" fmla="*/ 6857998 h 6858000"/>
              <a:gd name="connsiteX160" fmla="*/ 7410696 w 12192002"/>
              <a:gd name="connsiteY160" fmla="*/ 6803861 h 6858000"/>
              <a:gd name="connsiteX161" fmla="*/ 7088673 w 12192002"/>
              <a:gd name="connsiteY161" fmla="*/ 6610396 h 6858000"/>
              <a:gd name="connsiteX162" fmla="*/ 7090188 w 12192002"/>
              <a:gd name="connsiteY162" fmla="*/ 6584365 h 6858000"/>
              <a:gd name="connsiteX163" fmla="*/ 7780046 w 12192002"/>
              <a:gd name="connsiteY163" fmla="*/ 6711283 h 6858000"/>
              <a:gd name="connsiteX164" fmla="*/ 7944957 w 12192002"/>
              <a:gd name="connsiteY164" fmla="*/ 6799347 h 6858000"/>
              <a:gd name="connsiteX165" fmla="*/ 7601828 w 12192002"/>
              <a:gd name="connsiteY165" fmla="*/ 6503934 h 6858000"/>
              <a:gd name="connsiteX166" fmla="*/ 7042773 w 12192002"/>
              <a:gd name="connsiteY166" fmla="*/ 5734011 h 6858000"/>
              <a:gd name="connsiteX167" fmla="*/ 6844835 w 12192002"/>
              <a:gd name="connsiteY167" fmla="*/ 5424988 h 6858000"/>
              <a:gd name="connsiteX168" fmla="*/ 6861797 w 12192002"/>
              <a:gd name="connsiteY168" fmla="*/ 5419899 h 6858000"/>
              <a:gd name="connsiteX169" fmla="*/ 1456157 w 12192002"/>
              <a:gd name="connsiteY169" fmla="*/ 5371404 h 6858000"/>
              <a:gd name="connsiteX170" fmla="*/ 1244432 w 12192002"/>
              <a:gd name="connsiteY170" fmla="*/ 5385601 h 6858000"/>
              <a:gd name="connsiteX171" fmla="*/ 973990 w 12192002"/>
              <a:gd name="connsiteY171" fmla="*/ 5424940 h 6858000"/>
              <a:gd name="connsiteX172" fmla="*/ 1103809 w 12192002"/>
              <a:gd name="connsiteY172" fmla="*/ 5433720 h 6858000"/>
              <a:gd name="connsiteX173" fmla="*/ 1123454 w 12192002"/>
              <a:gd name="connsiteY173" fmla="*/ 5435727 h 6858000"/>
              <a:gd name="connsiteX174" fmla="*/ 1737017 w 12192002"/>
              <a:gd name="connsiteY174" fmla="*/ 5452183 h 6858000"/>
              <a:gd name="connsiteX175" fmla="*/ 1824397 w 12192002"/>
              <a:gd name="connsiteY175" fmla="*/ 5447757 h 6858000"/>
              <a:gd name="connsiteX176" fmla="*/ 2070059 w 12192002"/>
              <a:gd name="connsiteY176" fmla="*/ 5441660 h 6858000"/>
              <a:gd name="connsiteX177" fmla="*/ 1456157 w 12192002"/>
              <a:gd name="connsiteY177" fmla="*/ 5371404 h 6858000"/>
              <a:gd name="connsiteX178" fmla="*/ 4988186 w 12192002"/>
              <a:gd name="connsiteY178" fmla="*/ 5216467 h 6858000"/>
              <a:gd name="connsiteX179" fmla="*/ 4777334 w 12192002"/>
              <a:gd name="connsiteY179" fmla="*/ 5406072 h 6858000"/>
              <a:gd name="connsiteX180" fmla="*/ 4718341 w 12192002"/>
              <a:gd name="connsiteY180" fmla="*/ 5468043 h 6858000"/>
              <a:gd name="connsiteX181" fmla="*/ 4604655 w 12192002"/>
              <a:gd name="connsiteY181" fmla="*/ 5583434 h 6858000"/>
              <a:gd name="connsiteX182" fmla="*/ 4565074 w 12192002"/>
              <a:gd name="connsiteY182" fmla="*/ 5618550 h 6858000"/>
              <a:gd name="connsiteX183" fmla="*/ 4988186 w 12192002"/>
              <a:gd name="connsiteY183" fmla="*/ 5216467 h 6858000"/>
              <a:gd name="connsiteX184" fmla="*/ 4978032 w 12192002"/>
              <a:gd name="connsiteY184" fmla="*/ 5183809 h 6858000"/>
              <a:gd name="connsiteX185" fmla="*/ 4463413 w 12192002"/>
              <a:gd name="connsiteY185" fmla="*/ 5615162 h 6858000"/>
              <a:gd name="connsiteX186" fmla="*/ 4358134 w 12192002"/>
              <a:gd name="connsiteY186" fmla="*/ 5742791 h 6858000"/>
              <a:gd name="connsiteX187" fmla="*/ 4376219 w 12192002"/>
              <a:gd name="connsiteY187" fmla="*/ 5729027 h 6858000"/>
              <a:gd name="connsiteX188" fmla="*/ 4582340 w 12192002"/>
              <a:gd name="connsiteY188" fmla="*/ 5561037 h 6858000"/>
              <a:gd name="connsiteX189" fmla="*/ 4694684 w 12192002"/>
              <a:gd name="connsiteY189" fmla="*/ 5447098 h 6858000"/>
              <a:gd name="connsiteX190" fmla="*/ 4754123 w 12192002"/>
              <a:gd name="connsiteY190" fmla="*/ 5384643 h 6858000"/>
              <a:gd name="connsiteX191" fmla="*/ 4978032 w 12192002"/>
              <a:gd name="connsiteY191" fmla="*/ 5183809 h 6858000"/>
              <a:gd name="connsiteX192" fmla="*/ 7427076 w 12192002"/>
              <a:gd name="connsiteY192" fmla="*/ 5142684 h 6858000"/>
              <a:gd name="connsiteX193" fmla="*/ 7485963 w 12192002"/>
              <a:gd name="connsiteY193" fmla="*/ 5174783 h 6858000"/>
              <a:gd name="connsiteX194" fmla="*/ 7719410 w 12192002"/>
              <a:gd name="connsiteY194" fmla="*/ 5357281 h 6858000"/>
              <a:gd name="connsiteX195" fmla="*/ 7907163 w 12192002"/>
              <a:gd name="connsiteY195" fmla="*/ 5546863 h 6858000"/>
              <a:gd name="connsiteX196" fmla="*/ 7956656 w 12192002"/>
              <a:gd name="connsiteY196" fmla="*/ 5615961 h 6858000"/>
              <a:gd name="connsiteX197" fmla="*/ 8023445 w 12192002"/>
              <a:gd name="connsiteY197" fmla="*/ 5705642 h 6858000"/>
              <a:gd name="connsiteX198" fmla="*/ 7754656 w 12192002"/>
              <a:gd name="connsiteY198" fmla="*/ 5341546 h 6858000"/>
              <a:gd name="connsiteX199" fmla="*/ 7427076 w 12192002"/>
              <a:gd name="connsiteY199" fmla="*/ 5142684 h 6858000"/>
              <a:gd name="connsiteX200" fmla="*/ 7312201 w 12192002"/>
              <a:gd name="connsiteY200" fmla="*/ 5128278 h 6858000"/>
              <a:gd name="connsiteX201" fmla="*/ 7343603 w 12192002"/>
              <a:gd name="connsiteY201" fmla="*/ 5149746 h 6858000"/>
              <a:gd name="connsiteX202" fmla="*/ 7791759 w 12192002"/>
              <a:gd name="connsiteY202" fmla="*/ 5515717 h 6858000"/>
              <a:gd name="connsiteX203" fmla="*/ 7825280 w 12192002"/>
              <a:gd name="connsiteY203" fmla="*/ 5551608 h 6858000"/>
              <a:gd name="connsiteX204" fmla="*/ 7982410 w 12192002"/>
              <a:gd name="connsiteY204" fmla="*/ 5702551 h 6858000"/>
              <a:gd name="connsiteX205" fmla="*/ 7932408 w 12192002"/>
              <a:gd name="connsiteY205" fmla="*/ 5632736 h 6858000"/>
              <a:gd name="connsiteX206" fmla="*/ 7883927 w 12192002"/>
              <a:gd name="connsiteY206" fmla="*/ 5565087 h 6858000"/>
              <a:gd name="connsiteX207" fmla="*/ 7699832 w 12192002"/>
              <a:gd name="connsiteY207" fmla="*/ 5379904 h 6858000"/>
              <a:gd name="connsiteX208" fmla="*/ 7470240 w 12192002"/>
              <a:gd name="connsiteY208" fmla="*/ 5200559 h 6858000"/>
              <a:gd name="connsiteX209" fmla="*/ 7312201 w 12192002"/>
              <a:gd name="connsiteY209" fmla="*/ 5128278 h 6858000"/>
              <a:gd name="connsiteX210" fmla="*/ 7244057 w 12192002"/>
              <a:gd name="connsiteY210" fmla="*/ 5124233 h 6858000"/>
              <a:gd name="connsiteX211" fmla="*/ 7353035 w 12192002"/>
              <a:gd name="connsiteY211" fmla="*/ 5197318 h 6858000"/>
              <a:gd name="connsiteX212" fmla="*/ 7981878 w 12192002"/>
              <a:gd name="connsiteY212" fmla="*/ 5738345 h 6858000"/>
              <a:gd name="connsiteX213" fmla="*/ 7804780 w 12192002"/>
              <a:gd name="connsiteY213" fmla="*/ 5572174 h 6858000"/>
              <a:gd name="connsiteX214" fmla="*/ 7771164 w 12192002"/>
              <a:gd name="connsiteY214" fmla="*/ 5536908 h 6858000"/>
              <a:gd name="connsiteX215" fmla="*/ 7327465 w 12192002"/>
              <a:gd name="connsiteY215" fmla="*/ 5174181 h 6858000"/>
              <a:gd name="connsiteX216" fmla="*/ 7244057 w 12192002"/>
              <a:gd name="connsiteY216" fmla="*/ 5124233 h 6858000"/>
              <a:gd name="connsiteX217" fmla="*/ 7133363 w 12192002"/>
              <a:gd name="connsiteY217" fmla="*/ 5050246 h 6858000"/>
              <a:gd name="connsiteX218" fmla="*/ 8128687 w 12192002"/>
              <a:gd name="connsiteY218" fmla="*/ 5790959 h 6858000"/>
              <a:gd name="connsiteX219" fmla="*/ 8497002 w 12192002"/>
              <a:gd name="connsiteY219" fmla="*/ 6204913 h 6858000"/>
              <a:gd name="connsiteX220" fmla="*/ 8514292 w 12192002"/>
              <a:gd name="connsiteY220" fmla="*/ 6015372 h 6858000"/>
              <a:gd name="connsiteX221" fmla="*/ 8491838 w 12192002"/>
              <a:gd name="connsiteY221" fmla="*/ 5336275 h 6858000"/>
              <a:gd name="connsiteX222" fmla="*/ 8605731 w 12192002"/>
              <a:gd name="connsiteY222" fmla="*/ 5600804 h 6858000"/>
              <a:gd name="connsiteX223" fmla="*/ 8594880 w 12192002"/>
              <a:gd name="connsiteY223" fmla="*/ 6039262 h 6858000"/>
              <a:gd name="connsiteX224" fmla="*/ 8494242 w 12192002"/>
              <a:gd name="connsiteY224" fmla="*/ 6792600 h 6858000"/>
              <a:gd name="connsiteX225" fmla="*/ 8794675 w 12192002"/>
              <a:gd name="connsiteY225" fmla="*/ 6590735 h 6858000"/>
              <a:gd name="connsiteX226" fmla="*/ 8800448 w 12192002"/>
              <a:gd name="connsiteY226" fmla="*/ 6581371 h 6858000"/>
              <a:gd name="connsiteX227" fmla="*/ 8788186 w 12192002"/>
              <a:gd name="connsiteY227" fmla="*/ 6572441 h 6858000"/>
              <a:gd name="connsiteX228" fmla="*/ 9137232 w 12192002"/>
              <a:gd name="connsiteY228" fmla="*/ 5665639 h 6858000"/>
              <a:gd name="connsiteX229" fmla="*/ 9216765 w 12192002"/>
              <a:gd name="connsiteY229" fmla="*/ 5696416 h 6858000"/>
              <a:gd name="connsiteX230" fmla="*/ 8969849 w 12192002"/>
              <a:gd name="connsiteY230" fmla="*/ 6466405 h 6858000"/>
              <a:gd name="connsiteX231" fmla="*/ 9706237 w 12192002"/>
              <a:gd name="connsiteY231" fmla="*/ 6419148 h 6858000"/>
              <a:gd name="connsiteX232" fmla="*/ 10110375 w 12192002"/>
              <a:gd name="connsiteY232" fmla="*/ 6563116 h 6858000"/>
              <a:gd name="connsiteX233" fmla="*/ 10096281 w 12192002"/>
              <a:gd name="connsiteY233" fmla="*/ 6578254 h 6858000"/>
              <a:gd name="connsiteX234" fmla="*/ 9067672 w 12192002"/>
              <a:gd name="connsiteY234" fmla="*/ 6648608 h 6858000"/>
              <a:gd name="connsiteX235" fmla="*/ 8859441 w 12192002"/>
              <a:gd name="connsiteY235" fmla="*/ 6641028 h 6858000"/>
              <a:gd name="connsiteX236" fmla="*/ 8857528 w 12192002"/>
              <a:gd name="connsiteY236" fmla="*/ 6641375 h 6858000"/>
              <a:gd name="connsiteX237" fmla="*/ 8848579 w 12192002"/>
              <a:gd name="connsiteY237" fmla="*/ 6643204 h 6858000"/>
              <a:gd name="connsiteX238" fmla="*/ 8576285 w 12192002"/>
              <a:gd name="connsiteY238" fmla="*/ 6824788 h 6858000"/>
              <a:gd name="connsiteX239" fmla="*/ 8519159 w 12192002"/>
              <a:gd name="connsiteY239" fmla="*/ 6857998 h 6858000"/>
              <a:gd name="connsiteX240" fmla="*/ 8393540 w 12192002"/>
              <a:gd name="connsiteY240" fmla="*/ 6857998 h 6858000"/>
              <a:gd name="connsiteX241" fmla="*/ 8417346 w 12192002"/>
              <a:gd name="connsiteY241" fmla="*/ 6745652 h 6858000"/>
              <a:gd name="connsiteX242" fmla="*/ 8485502 w 12192002"/>
              <a:gd name="connsiteY242" fmla="*/ 6308216 h 6858000"/>
              <a:gd name="connsiteX243" fmla="*/ 8480214 w 12192002"/>
              <a:gd name="connsiteY243" fmla="*/ 6302278 h 6858000"/>
              <a:gd name="connsiteX244" fmla="*/ 8112215 w 12192002"/>
              <a:gd name="connsiteY244" fmla="*/ 5837768 h 6858000"/>
              <a:gd name="connsiteX245" fmla="*/ 8095146 w 12192002"/>
              <a:gd name="connsiteY245" fmla="*/ 5831943 h 6858000"/>
              <a:gd name="connsiteX246" fmla="*/ 7131946 w 12192002"/>
              <a:gd name="connsiteY246" fmla="*/ 5075653 h 6858000"/>
              <a:gd name="connsiteX247" fmla="*/ 7133363 w 12192002"/>
              <a:gd name="connsiteY247" fmla="*/ 5050246 h 6858000"/>
              <a:gd name="connsiteX248" fmla="*/ 1903353 w 12192002"/>
              <a:gd name="connsiteY248" fmla="*/ 5044827 h 6858000"/>
              <a:gd name="connsiteX249" fmla="*/ 1936931 w 12192002"/>
              <a:gd name="connsiteY249" fmla="*/ 5093954 h 6858000"/>
              <a:gd name="connsiteX250" fmla="*/ 2195868 w 12192002"/>
              <a:gd name="connsiteY250" fmla="*/ 5396574 h 6858000"/>
              <a:gd name="connsiteX251" fmla="*/ 2088852 w 12192002"/>
              <a:gd name="connsiteY251" fmla="*/ 5166123 h 6858000"/>
              <a:gd name="connsiteX252" fmla="*/ 1958241 w 12192002"/>
              <a:gd name="connsiteY252" fmla="*/ 5067955 h 6858000"/>
              <a:gd name="connsiteX253" fmla="*/ 1903353 w 12192002"/>
              <a:gd name="connsiteY253" fmla="*/ 5044827 h 6858000"/>
              <a:gd name="connsiteX254" fmla="*/ 11544294 w 12192002"/>
              <a:gd name="connsiteY254" fmla="*/ 4944364 h 6858000"/>
              <a:gd name="connsiteX255" fmla="*/ 11755210 w 12192002"/>
              <a:gd name="connsiteY255" fmla="*/ 5588157 h 6858000"/>
              <a:gd name="connsiteX256" fmla="*/ 11544294 w 12192002"/>
              <a:gd name="connsiteY256" fmla="*/ 4944364 h 6858000"/>
              <a:gd name="connsiteX257" fmla="*/ 11571408 w 12192002"/>
              <a:gd name="connsiteY257" fmla="*/ 4918599 h 6858000"/>
              <a:gd name="connsiteX258" fmla="*/ 11778250 w 12192002"/>
              <a:gd name="connsiteY258" fmla="*/ 5565760 h 6858000"/>
              <a:gd name="connsiteX259" fmla="*/ 11571408 w 12192002"/>
              <a:gd name="connsiteY259" fmla="*/ 4918599 h 6858000"/>
              <a:gd name="connsiteX260" fmla="*/ 11540154 w 12192002"/>
              <a:gd name="connsiteY260" fmla="*/ 4867303 h 6858000"/>
              <a:gd name="connsiteX261" fmla="*/ 11540380 w 12192002"/>
              <a:gd name="connsiteY261" fmla="*/ 4872526 h 6858000"/>
              <a:gd name="connsiteX262" fmla="*/ 11542590 w 12192002"/>
              <a:gd name="connsiteY262" fmla="*/ 4871112 h 6858000"/>
              <a:gd name="connsiteX263" fmla="*/ 10567662 w 12192002"/>
              <a:gd name="connsiteY263" fmla="*/ 4866948 h 6858000"/>
              <a:gd name="connsiteX264" fmla="*/ 10431225 w 12192002"/>
              <a:gd name="connsiteY264" fmla="*/ 4877568 h 6858000"/>
              <a:gd name="connsiteX265" fmla="*/ 10277556 w 12192002"/>
              <a:gd name="connsiteY265" fmla="*/ 4889247 h 6858000"/>
              <a:gd name="connsiteX266" fmla="*/ 10155875 w 12192002"/>
              <a:gd name="connsiteY266" fmla="*/ 4882769 h 6858000"/>
              <a:gd name="connsiteX267" fmla="*/ 10072733 w 12192002"/>
              <a:gd name="connsiteY267" fmla="*/ 4876924 h 6858000"/>
              <a:gd name="connsiteX268" fmla="*/ 9882500 w 12192002"/>
              <a:gd name="connsiteY268" fmla="*/ 4881330 h 6858000"/>
              <a:gd name="connsiteX269" fmla="*/ 9685205 w 12192002"/>
              <a:gd name="connsiteY269" fmla="*/ 4885650 h 6858000"/>
              <a:gd name="connsiteX270" fmla="*/ 9666932 w 12192002"/>
              <a:gd name="connsiteY270" fmla="*/ 4885075 h 6858000"/>
              <a:gd name="connsiteX271" fmla="*/ 9608662 w 12192002"/>
              <a:gd name="connsiteY271" fmla="*/ 4884027 h 6858000"/>
              <a:gd name="connsiteX272" fmla="*/ 10026230 w 12192002"/>
              <a:gd name="connsiteY272" fmla="*/ 4938088 h 6858000"/>
              <a:gd name="connsiteX273" fmla="*/ 10567662 w 12192002"/>
              <a:gd name="connsiteY273" fmla="*/ 4866948 h 6858000"/>
              <a:gd name="connsiteX274" fmla="*/ 10221015 w 12192002"/>
              <a:gd name="connsiteY274" fmla="*/ 4783657 h 6858000"/>
              <a:gd name="connsiteX275" fmla="*/ 10107121 w 12192002"/>
              <a:gd name="connsiteY275" fmla="*/ 4785091 h 6858000"/>
              <a:gd name="connsiteX276" fmla="*/ 9660668 w 12192002"/>
              <a:gd name="connsiteY276" fmla="*/ 4854595 h 6858000"/>
              <a:gd name="connsiteX277" fmla="*/ 9669531 w 12192002"/>
              <a:gd name="connsiteY277" fmla="*/ 4855057 h 6858000"/>
              <a:gd name="connsiteX278" fmla="*/ 9687254 w 12192002"/>
              <a:gd name="connsiteY278" fmla="*/ 4855986 h 6858000"/>
              <a:gd name="connsiteX279" fmla="*/ 9881290 w 12192002"/>
              <a:gd name="connsiteY279" fmla="*/ 4851445 h 6858000"/>
              <a:gd name="connsiteX280" fmla="*/ 10074432 w 12192002"/>
              <a:gd name="connsiteY280" fmla="*/ 4846715 h 6858000"/>
              <a:gd name="connsiteX281" fmla="*/ 10159369 w 12192002"/>
              <a:gd name="connsiteY281" fmla="*/ 4852935 h 6858000"/>
              <a:gd name="connsiteX282" fmla="*/ 10278706 w 12192002"/>
              <a:gd name="connsiteY282" fmla="*/ 4859393 h 6858000"/>
              <a:gd name="connsiteX283" fmla="*/ 10429120 w 12192002"/>
              <a:gd name="connsiteY283" fmla="*/ 4847493 h 6858000"/>
              <a:gd name="connsiteX284" fmla="*/ 10538565 w 12192002"/>
              <a:gd name="connsiteY284" fmla="*/ 4837270 h 6858000"/>
              <a:gd name="connsiteX285" fmla="*/ 10221015 w 12192002"/>
              <a:gd name="connsiteY285" fmla="*/ 4783657 h 6858000"/>
              <a:gd name="connsiteX286" fmla="*/ 1979378 w 12192002"/>
              <a:gd name="connsiteY286" fmla="*/ 4769504 h 6858000"/>
              <a:gd name="connsiteX287" fmla="*/ 2882120 w 12192002"/>
              <a:gd name="connsiteY287" fmla="*/ 5064547 h 6858000"/>
              <a:gd name="connsiteX288" fmla="*/ 2793103 w 12192002"/>
              <a:gd name="connsiteY288" fmla="*/ 5039699 h 6858000"/>
              <a:gd name="connsiteX289" fmla="*/ 2770041 w 12192002"/>
              <a:gd name="connsiteY289" fmla="*/ 5033634 h 6858000"/>
              <a:gd name="connsiteX290" fmla="*/ 1979378 w 12192002"/>
              <a:gd name="connsiteY290" fmla="*/ 4769504 h 6858000"/>
              <a:gd name="connsiteX291" fmla="*/ 1927410 w 12192002"/>
              <a:gd name="connsiteY291" fmla="*/ 4716164 h 6858000"/>
              <a:gd name="connsiteX292" fmla="*/ 1959587 w 12192002"/>
              <a:gd name="connsiteY292" fmla="*/ 4728849 h 6858000"/>
              <a:gd name="connsiteX293" fmla="*/ 2777707 w 12192002"/>
              <a:gd name="connsiteY293" fmla="*/ 5003991 h 6858000"/>
              <a:gd name="connsiteX294" fmla="*/ 2800768 w 12192002"/>
              <a:gd name="connsiteY294" fmla="*/ 5010056 h 6858000"/>
              <a:gd name="connsiteX295" fmla="*/ 2879408 w 12192002"/>
              <a:gd name="connsiteY295" fmla="*/ 5031590 h 6858000"/>
              <a:gd name="connsiteX296" fmla="*/ 2862295 w 12192002"/>
              <a:gd name="connsiteY296" fmla="*/ 5022958 h 6858000"/>
              <a:gd name="connsiteX297" fmla="*/ 2813343 w 12192002"/>
              <a:gd name="connsiteY297" fmla="*/ 4998369 h 6858000"/>
              <a:gd name="connsiteX298" fmla="*/ 2646245 w 12192002"/>
              <a:gd name="connsiteY298" fmla="*/ 4930999 h 6858000"/>
              <a:gd name="connsiteX299" fmla="*/ 1999243 w 12192002"/>
              <a:gd name="connsiteY299" fmla="*/ 4730524 h 6858000"/>
              <a:gd name="connsiteX300" fmla="*/ 1979527 w 12192002"/>
              <a:gd name="connsiteY300" fmla="*/ 4726651 h 6858000"/>
              <a:gd name="connsiteX301" fmla="*/ 1997014 w 12192002"/>
              <a:gd name="connsiteY301" fmla="*/ 4698007 h 6858000"/>
              <a:gd name="connsiteX302" fmla="*/ 2005458 w 12192002"/>
              <a:gd name="connsiteY302" fmla="*/ 4699540 h 6858000"/>
              <a:gd name="connsiteX303" fmla="*/ 2657186 w 12192002"/>
              <a:gd name="connsiteY303" fmla="*/ 4901687 h 6858000"/>
              <a:gd name="connsiteX304" fmla="*/ 2826662 w 12192002"/>
              <a:gd name="connsiteY304" fmla="*/ 4970362 h 6858000"/>
              <a:gd name="connsiteX305" fmla="*/ 2876100 w 12192002"/>
              <a:gd name="connsiteY305" fmla="*/ 4995397 h 6858000"/>
              <a:gd name="connsiteX306" fmla="*/ 3042600 w 12192002"/>
              <a:gd name="connsiteY306" fmla="*/ 5059532 h 6858000"/>
              <a:gd name="connsiteX307" fmla="*/ 1997014 w 12192002"/>
              <a:gd name="connsiteY307" fmla="*/ 4698007 h 6858000"/>
              <a:gd name="connsiteX308" fmla="*/ 9857254 w 12192002"/>
              <a:gd name="connsiteY308" fmla="*/ 4275904 h 6858000"/>
              <a:gd name="connsiteX309" fmla="*/ 8989866 w 12192002"/>
              <a:gd name="connsiteY309" fmla="*/ 4472742 h 6858000"/>
              <a:gd name="connsiteX310" fmla="*/ 8931614 w 12192002"/>
              <a:gd name="connsiteY310" fmla="*/ 4498508 h 6858000"/>
              <a:gd name="connsiteX311" fmla="*/ 8843711 w 12192002"/>
              <a:gd name="connsiteY311" fmla="*/ 4536334 h 6858000"/>
              <a:gd name="connsiteX312" fmla="*/ 8966093 w 12192002"/>
              <a:gd name="connsiteY312" fmla="*/ 4502509 h 6858000"/>
              <a:gd name="connsiteX313" fmla="*/ 9299227 w 12192002"/>
              <a:gd name="connsiteY313" fmla="*/ 4454994 h 6858000"/>
              <a:gd name="connsiteX314" fmla="*/ 9857254 w 12192002"/>
              <a:gd name="connsiteY314" fmla="*/ 4275904 h 6858000"/>
              <a:gd name="connsiteX315" fmla="*/ 9615182 w 12192002"/>
              <a:gd name="connsiteY315" fmla="*/ 4220499 h 6858000"/>
              <a:gd name="connsiteX316" fmla="*/ 9023688 w 12192002"/>
              <a:gd name="connsiteY316" fmla="*/ 4425819 h 6858000"/>
              <a:gd name="connsiteX317" fmla="*/ 9814527 w 12192002"/>
              <a:gd name="connsiteY317" fmla="*/ 4248048 h 6858000"/>
              <a:gd name="connsiteX318" fmla="*/ 9615182 w 12192002"/>
              <a:gd name="connsiteY318" fmla="*/ 4220499 h 6858000"/>
              <a:gd name="connsiteX319" fmla="*/ 2305292 w 12192002"/>
              <a:gd name="connsiteY319" fmla="*/ 4219492 h 6858000"/>
              <a:gd name="connsiteX320" fmla="*/ 3360922 w 12192002"/>
              <a:gd name="connsiteY320" fmla="*/ 4529373 h 6858000"/>
              <a:gd name="connsiteX321" fmla="*/ 3492420 w 12192002"/>
              <a:gd name="connsiteY321" fmla="*/ 4510145 h 6858000"/>
              <a:gd name="connsiteX322" fmla="*/ 3364086 w 12192002"/>
              <a:gd name="connsiteY322" fmla="*/ 4480340 h 6858000"/>
              <a:gd name="connsiteX323" fmla="*/ 3225818 w 12192002"/>
              <a:gd name="connsiteY323" fmla="*/ 4411822 h 6858000"/>
              <a:gd name="connsiteX324" fmla="*/ 3129696 w 12192002"/>
              <a:gd name="connsiteY324" fmla="*/ 4360704 h 6858000"/>
              <a:gd name="connsiteX325" fmla="*/ 2814545 w 12192002"/>
              <a:gd name="connsiteY325" fmla="*/ 4282955 h 6858000"/>
              <a:gd name="connsiteX326" fmla="*/ 2305292 w 12192002"/>
              <a:gd name="connsiteY326" fmla="*/ 4219492 h 6858000"/>
              <a:gd name="connsiteX327" fmla="*/ 2626982 w 12192002"/>
              <a:gd name="connsiteY327" fmla="*/ 4206450 h 6858000"/>
              <a:gd name="connsiteX328" fmla="*/ 2490617 w 12192002"/>
              <a:gd name="connsiteY328" fmla="*/ 4206951 h 6858000"/>
              <a:gd name="connsiteX329" fmla="*/ 2819869 w 12192002"/>
              <a:gd name="connsiteY329" fmla="*/ 4252936 h 6858000"/>
              <a:gd name="connsiteX330" fmla="*/ 3143018 w 12192002"/>
              <a:gd name="connsiteY330" fmla="*/ 4332698 h 6858000"/>
              <a:gd name="connsiteX331" fmla="*/ 3241520 w 12192002"/>
              <a:gd name="connsiteY331" fmla="*/ 4385112 h 6858000"/>
              <a:gd name="connsiteX332" fmla="*/ 3374575 w 12192002"/>
              <a:gd name="connsiteY332" fmla="*/ 4451517 h 6858000"/>
              <a:gd name="connsiteX333" fmla="*/ 3505221 w 12192002"/>
              <a:gd name="connsiteY333" fmla="*/ 4480757 h 6858000"/>
              <a:gd name="connsiteX334" fmla="*/ 2626982 w 12192002"/>
              <a:gd name="connsiteY334" fmla="*/ 4206450 h 6858000"/>
              <a:gd name="connsiteX335" fmla="*/ 9258094 w 12192002"/>
              <a:gd name="connsiteY335" fmla="*/ 3958602 h 6858000"/>
              <a:gd name="connsiteX336" fmla="*/ 8526712 w 12192002"/>
              <a:gd name="connsiteY336" fmla="*/ 4119804 h 6858000"/>
              <a:gd name="connsiteX337" fmla="*/ 9258094 w 12192002"/>
              <a:gd name="connsiteY337" fmla="*/ 3958602 h 6858000"/>
              <a:gd name="connsiteX338" fmla="*/ 1310106 w 12192002"/>
              <a:gd name="connsiteY338" fmla="*/ 3943217 h 6858000"/>
              <a:gd name="connsiteX339" fmla="*/ 854994 w 12192002"/>
              <a:gd name="connsiteY339" fmla="*/ 4399136 h 6858000"/>
              <a:gd name="connsiteX340" fmla="*/ 742462 w 12192002"/>
              <a:gd name="connsiteY340" fmla="*/ 4594648 h 6858000"/>
              <a:gd name="connsiteX341" fmla="*/ 820602 w 12192002"/>
              <a:gd name="connsiteY341" fmla="*/ 4485915 h 6858000"/>
              <a:gd name="connsiteX342" fmla="*/ 878295 w 12192002"/>
              <a:gd name="connsiteY342" fmla="*/ 4403594 h 6858000"/>
              <a:gd name="connsiteX343" fmla="*/ 1240607 w 12192002"/>
              <a:gd name="connsiteY343" fmla="*/ 4010401 h 6858000"/>
              <a:gd name="connsiteX344" fmla="*/ 11225213 w 12192002"/>
              <a:gd name="connsiteY344" fmla="*/ 3936722 h 6858000"/>
              <a:gd name="connsiteX345" fmla="*/ 11182914 w 12192002"/>
              <a:gd name="connsiteY345" fmla="*/ 4196771 h 6858000"/>
              <a:gd name="connsiteX346" fmla="*/ 11099211 w 12192002"/>
              <a:gd name="connsiteY346" fmla="*/ 4613594 h 6858000"/>
              <a:gd name="connsiteX347" fmla="*/ 11064509 w 12192002"/>
              <a:gd name="connsiteY347" fmla="*/ 4707830 h 6858000"/>
              <a:gd name="connsiteX348" fmla="*/ 11049349 w 12192002"/>
              <a:gd name="connsiteY348" fmla="*/ 4747418 h 6858000"/>
              <a:gd name="connsiteX349" fmla="*/ 10978260 w 12192002"/>
              <a:gd name="connsiteY349" fmla="*/ 4966094 h 6858000"/>
              <a:gd name="connsiteX350" fmla="*/ 11225213 w 12192002"/>
              <a:gd name="connsiteY350" fmla="*/ 3936722 h 6858000"/>
              <a:gd name="connsiteX351" fmla="*/ 9168987 w 12192002"/>
              <a:gd name="connsiteY351" fmla="*/ 3919232 h 6858000"/>
              <a:gd name="connsiteX352" fmla="*/ 8603910 w 12192002"/>
              <a:gd name="connsiteY352" fmla="*/ 4068895 h 6858000"/>
              <a:gd name="connsiteX353" fmla="*/ 9252382 w 12192002"/>
              <a:gd name="connsiteY353" fmla="*/ 3927759 h 6858000"/>
              <a:gd name="connsiteX354" fmla="*/ 9168987 w 12192002"/>
              <a:gd name="connsiteY354" fmla="*/ 3919232 h 6858000"/>
              <a:gd name="connsiteX355" fmla="*/ 11201005 w 12192002"/>
              <a:gd name="connsiteY355" fmla="*/ 3900089 h 6858000"/>
              <a:gd name="connsiteX356" fmla="*/ 10968432 w 12192002"/>
              <a:gd name="connsiteY356" fmla="*/ 4885010 h 6858000"/>
              <a:gd name="connsiteX357" fmla="*/ 11019967 w 12192002"/>
              <a:gd name="connsiteY357" fmla="*/ 4735553 h 6858000"/>
              <a:gd name="connsiteX358" fmla="*/ 11035125 w 12192002"/>
              <a:gd name="connsiteY358" fmla="*/ 4695966 h 6858000"/>
              <a:gd name="connsiteX359" fmla="*/ 11069972 w 12192002"/>
              <a:gd name="connsiteY359" fmla="*/ 4603168 h 6858000"/>
              <a:gd name="connsiteX360" fmla="*/ 11152239 w 12192002"/>
              <a:gd name="connsiteY360" fmla="*/ 4192628 h 6858000"/>
              <a:gd name="connsiteX361" fmla="*/ 11201005 w 12192002"/>
              <a:gd name="connsiteY361" fmla="*/ 3900089 h 6858000"/>
              <a:gd name="connsiteX362" fmla="*/ 1423113 w 12192002"/>
              <a:gd name="connsiteY362" fmla="*/ 3874565 h 6858000"/>
              <a:gd name="connsiteX363" fmla="*/ 1260565 w 12192002"/>
              <a:gd name="connsiteY363" fmla="*/ 4031982 h 6858000"/>
              <a:gd name="connsiteX364" fmla="*/ 901900 w 12192002"/>
              <a:gd name="connsiteY364" fmla="*/ 4421236 h 6858000"/>
              <a:gd name="connsiteX365" fmla="*/ 845044 w 12192002"/>
              <a:gd name="connsiteY365" fmla="*/ 4502436 h 6858000"/>
              <a:gd name="connsiteX366" fmla="*/ 685926 w 12192002"/>
              <a:gd name="connsiteY366" fmla="*/ 4703069 h 6858000"/>
              <a:gd name="connsiteX367" fmla="*/ 684248 w 12192002"/>
              <a:gd name="connsiteY367" fmla="*/ 4706721 h 6858000"/>
              <a:gd name="connsiteX368" fmla="*/ 1423113 w 12192002"/>
              <a:gd name="connsiteY368" fmla="*/ 3874565 h 6858000"/>
              <a:gd name="connsiteX369" fmla="*/ 3316479 w 12192002"/>
              <a:gd name="connsiteY369" fmla="*/ 3872136 h 6858000"/>
              <a:gd name="connsiteX370" fmla="*/ 3546806 w 12192002"/>
              <a:gd name="connsiteY370" fmla="*/ 4356139 h 6858000"/>
              <a:gd name="connsiteX371" fmla="*/ 3364433 w 12192002"/>
              <a:gd name="connsiteY371" fmla="*/ 3953121 h 6858000"/>
              <a:gd name="connsiteX372" fmla="*/ 10268559 w 12192002"/>
              <a:gd name="connsiteY372" fmla="*/ 3871054 h 6858000"/>
              <a:gd name="connsiteX373" fmla="*/ 10494169 w 12192002"/>
              <a:gd name="connsiteY373" fmla="*/ 4520780 h 6858000"/>
              <a:gd name="connsiteX374" fmla="*/ 10356661 w 12192002"/>
              <a:gd name="connsiteY374" fmla="*/ 4157302 h 6858000"/>
              <a:gd name="connsiteX375" fmla="*/ 10268559 w 12192002"/>
              <a:gd name="connsiteY375" fmla="*/ 3871054 h 6858000"/>
              <a:gd name="connsiteX376" fmla="*/ 3291335 w 12192002"/>
              <a:gd name="connsiteY376" fmla="*/ 3767420 h 6858000"/>
              <a:gd name="connsiteX377" fmla="*/ 3390805 w 12192002"/>
              <a:gd name="connsiteY377" fmla="*/ 3937163 h 6858000"/>
              <a:gd name="connsiteX378" fmla="*/ 3579062 w 12192002"/>
              <a:gd name="connsiteY378" fmla="*/ 4359040 h 6858000"/>
              <a:gd name="connsiteX379" fmla="*/ 3467355 w 12192002"/>
              <a:gd name="connsiteY379" fmla="*/ 3988130 h 6858000"/>
              <a:gd name="connsiteX380" fmla="*/ 3310753 w 12192002"/>
              <a:gd name="connsiteY380" fmla="*/ 3787140 h 6858000"/>
              <a:gd name="connsiteX381" fmla="*/ 3291335 w 12192002"/>
              <a:gd name="connsiteY381" fmla="*/ 3767420 h 6858000"/>
              <a:gd name="connsiteX382" fmla="*/ 1635889 w 12192002"/>
              <a:gd name="connsiteY382" fmla="*/ 3709494 h 6858000"/>
              <a:gd name="connsiteX383" fmla="*/ 1634800 w 12192002"/>
              <a:gd name="connsiteY383" fmla="*/ 3731111 h 6858000"/>
              <a:gd name="connsiteX384" fmla="*/ 1635889 w 12192002"/>
              <a:gd name="connsiteY384" fmla="*/ 3709494 h 6858000"/>
              <a:gd name="connsiteX385" fmla="*/ 10277529 w 12192002"/>
              <a:gd name="connsiteY385" fmla="*/ 3701307 h 6858000"/>
              <a:gd name="connsiteX386" fmla="*/ 10276797 w 12192002"/>
              <a:gd name="connsiteY386" fmla="*/ 3708672 h 6858000"/>
              <a:gd name="connsiteX387" fmla="*/ 10385906 w 12192002"/>
              <a:gd name="connsiteY387" fmla="*/ 4147031 h 6858000"/>
              <a:gd name="connsiteX388" fmla="*/ 10536458 w 12192002"/>
              <a:gd name="connsiteY388" fmla="*/ 4544310 h 6858000"/>
              <a:gd name="connsiteX389" fmla="*/ 10436479 w 12192002"/>
              <a:gd name="connsiteY389" fmla="*/ 4144570 h 6858000"/>
              <a:gd name="connsiteX390" fmla="*/ 10277529 w 12192002"/>
              <a:gd name="connsiteY390" fmla="*/ 3701307 h 6858000"/>
              <a:gd name="connsiteX391" fmla="*/ 1510397 w 12192002"/>
              <a:gd name="connsiteY391" fmla="*/ 3684705 h 6858000"/>
              <a:gd name="connsiteX392" fmla="*/ 1146550 w 12192002"/>
              <a:gd name="connsiteY392" fmla="*/ 3802012 h 6858000"/>
              <a:gd name="connsiteX393" fmla="*/ 698834 w 12192002"/>
              <a:gd name="connsiteY393" fmla="*/ 3952272 h 6858000"/>
              <a:gd name="connsiteX394" fmla="*/ 34256 w 12192002"/>
              <a:gd name="connsiteY394" fmla="*/ 4347603 h 6858000"/>
              <a:gd name="connsiteX395" fmla="*/ 527241 w 12192002"/>
              <a:gd name="connsiteY395" fmla="*/ 4065078 h 6858000"/>
              <a:gd name="connsiteX396" fmla="*/ 1510397 w 12192002"/>
              <a:gd name="connsiteY396" fmla="*/ 3684705 h 6858000"/>
              <a:gd name="connsiteX397" fmla="*/ 1313114 w 12192002"/>
              <a:gd name="connsiteY397" fmla="*/ 3655216 h 6858000"/>
              <a:gd name="connsiteX398" fmla="*/ 1109304 w 12192002"/>
              <a:gd name="connsiteY398" fmla="*/ 3669030 h 6858000"/>
              <a:gd name="connsiteX399" fmla="*/ 8129 w 12192002"/>
              <a:gd name="connsiteY399" fmla="*/ 4330519 h 6858000"/>
              <a:gd name="connsiteX400" fmla="*/ 687572 w 12192002"/>
              <a:gd name="connsiteY400" fmla="*/ 3925629 h 6858000"/>
              <a:gd name="connsiteX401" fmla="*/ 1138365 w 12192002"/>
              <a:gd name="connsiteY401" fmla="*/ 3774515 h 6858000"/>
              <a:gd name="connsiteX402" fmla="*/ 1505579 w 12192002"/>
              <a:gd name="connsiteY402" fmla="*/ 3655526 h 6858000"/>
              <a:gd name="connsiteX403" fmla="*/ 1313114 w 12192002"/>
              <a:gd name="connsiteY403" fmla="*/ 3655216 h 6858000"/>
              <a:gd name="connsiteX404" fmla="*/ 3655073 w 12192002"/>
              <a:gd name="connsiteY404" fmla="*/ 3650884 h 6858000"/>
              <a:gd name="connsiteX405" fmla="*/ 3989938 w 12192002"/>
              <a:gd name="connsiteY405" fmla="*/ 3991685 h 6858000"/>
              <a:gd name="connsiteX406" fmla="*/ 4393907 w 12192002"/>
              <a:gd name="connsiteY406" fmla="*/ 4261258 h 6858000"/>
              <a:gd name="connsiteX407" fmla="*/ 4648051 w 12192002"/>
              <a:gd name="connsiteY407" fmla="*/ 4374051 h 6858000"/>
              <a:gd name="connsiteX408" fmla="*/ 4383389 w 12192002"/>
              <a:gd name="connsiteY408" fmla="*/ 4184369 h 6858000"/>
              <a:gd name="connsiteX409" fmla="*/ 4165508 w 12192002"/>
              <a:gd name="connsiteY409" fmla="*/ 4035196 h 6858000"/>
              <a:gd name="connsiteX410" fmla="*/ 4068162 w 12192002"/>
              <a:gd name="connsiteY410" fmla="*/ 3953394 h 6858000"/>
              <a:gd name="connsiteX411" fmla="*/ 3981416 w 12192002"/>
              <a:gd name="connsiteY411" fmla="*/ 3880482 h 6858000"/>
              <a:gd name="connsiteX412" fmla="*/ 3800147 w 12192002"/>
              <a:gd name="connsiteY412" fmla="*/ 3749872 h 6858000"/>
              <a:gd name="connsiteX413" fmla="*/ 3670252 w 12192002"/>
              <a:gd name="connsiteY413" fmla="*/ 3622798 h 6858000"/>
              <a:gd name="connsiteX414" fmla="*/ 3817258 w 12192002"/>
              <a:gd name="connsiteY414" fmla="*/ 3723577 h 6858000"/>
              <a:gd name="connsiteX415" fmla="*/ 4000461 w 12192002"/>
              <a:gd name="connsiteY415" fmla="*/ 3855966 h 6858000"/>
              <a:gd name="connsiteX416" fmla="*/ 4088180 w 12192002"/>
              <a:gd name="connsiteY416" fmla="*/ 3929774 h 6858000"/>
              <a:gd name="connsiteX417" fmla="*/ 4184555 w 12192002"/>
              <a:gd name="connsiteY417" fmla="*/ 4010683 h 6858000"/>
              <a:gd name="connsiteX418" fmla="*/ 4399563 w 12192002"/>
              <a:gd name="connsiteY418" fmla="*/ 4158106 h 6858000"/>
              <a:gd name="connsiteX419" fmla="*/ 4684469 w 12192002"/>
              <a:gd name="connsiteY419" fmla="*/ 4364680 h 6858000"/>
              <a:gd name="connsiteX420" fmla="*/ 4690271 w 12192002"/>
              <a:gd name="connsiteY420" fmla="*/ 4370034 h 6858000"/>
              <a:gd name="connsiteX421" fmla="*/ 4136093 w 12192002"/>
              <a:gd name="connsiteY421" fmla="*/ 3858466 h 6858000"/>
              <a:gd name="connsiteX422" fmla="*/ 3670252 w 12192002"/>
              <a:gd name="connsiteY422" fmla="*/ 3622798 h 6858000"/>
              <a:gd name="connsiteX423" fmla="*/ 9334796 w 12192002"/>
              <a:gd name="connsiteY423" fmla="*/ 3456584 h 6858000"/>
              <a:gd name="connsiteX424" fmla="*/ 9651570 w 12192002"/>
              <a:gd name="connsiteY424" fmla="*/ 3826505 h 6858000"/>
              <a:gd name="connsiteX425" fmla="*/ 9334796 w 12192002"/>
              <a:gd name="connsiteY425" fmla="*/ 3456584 h 6858000"/>
              <a:gd name="connsiteX426" fmla="*/ 4440129 w 12192002"/>
              <a:gd name="connsiteY426" fmla="*/ 3448571 h 6858000"/>
              <a:gd name="connsiteX427" fmla="*/ 4856525 w 12192002"/>
              <a:gd name="connsiteY427" fmla="*/ 3915351 h 6858000"/>
              <a:gd name="connsiteX428" fmla="*/ 5059055 w 12192002"/>
              <a:gd name="connsiteY428" fmla="*/ 4108918 h 6858000"/>
              <a:gd name="connsiteX429" fmla="*/ 5290070 w 12192002"/>
              <a:gd name="connsiteY429" fmla="*/ 4263619 h 6858000"/>
              <a:gd name="connsiteX430" fmla="*/ 4834991 w 12192002"/>
              <a:gd name="connsiteY430" fmla="*/ 3830985 h 6858000"/>
              <a:gd name="connsiteX431" fmla="*/ 4440129 w 12192002"/>
              <a:gd name="connsiteY431" fmla="*/ 3448571 h 6858000"/>
              <a:gd name="connsiteX432" fmla="*/ 4441737 w 12192002"/>
              <a:gd name="connsiteY432" fmla="*/ 3399734 h 6858000"/>
              <a:gd name="connsiteX433" fmla="*/ 4431236 w 12192002"/>
              <a:gd name="connsiteY433" fmla="*/ 3400954 h 6858000"/>
              <a:gd name="connsiteX434" fmla="*/ 4557150 w 12192002"/>
              <a:gd name="connsiteY434" fmla="*/ 3510023 h 6858000"/>
              <a:gd name="connsiteX435" fmla="*/ 4856936 w 12192002"/>
              <a:gd name="connsiteY435" fmla="*/ 3809146 h 6858000"/>
              <a:gd name="connsiteX436" fmla="*/ 5111996 w 12192002"/>
              <a:gd name="connsiteY436" fmla="*/ 4065759 h 6858000"/>
              <a:gd name="connsiteX437" fmla="*/ 5388877 w 12192002"/>
              <a:gd name="connsiteY437" fmla="*/ 4300185 h 6858000"/>
              <a:gd name="connsiteX438" fmla="*/ 5425556 w 12192002"/>
              <a:gd name="connsiteY438" fmla="*/ 4308967 h 6858000"/>
              <a:gd name="connsiteX439" fmla="*/ 4943646 w 12192002"/>
              <a:gd name="connsiteY439" fmla="*/ 3822916 h 6858000"/>
              <a:gd name="connsiteX440" fmla="*/ 4594837 w 12192002"/>
              <a:gd name="connsiteY440" fmla="*/ 3532274 h 6858000"/>
              <a:gd name="connsiteX441" fmla="*/ 4441737 w 12192002"/>
              <a:gd name="connsiteY441" fmla="*/ 3399734 h 6858000"/>
              <a:gd name="connsiteX442" fmla="*/ 5425834 w 12192002"/>
              <a:gd name="connsiteY442" fmla="*/ 3162785 h 6858000"/>
              <a:gd name="connsiteX443" fmla="*/ 5401644 w 12192002"/>
              <a:gd name="connsiteY443" fmla="*/ 3617847 h 6858000"/>
              <a:gd name="connsiteX444" fmla="*/ 5467256 w 12192002"/>
              <a:gd name="connsiteY444" fmla="*/ 4175494 h 6858000"/>
              <a:gd name="connsiteX445" fmla="*/ 5448069 w 12192002"/>
              <a:gd name="connsiteY445" fmla="*/ 3567554 h 6858000"/>
              <a:gd name="connsiteX446" fmla="*/ 1318687 w 12192002"/>
              <a:gd name="connsiteY446" fmla="*/ 3113840 h 6858000"/>
              <a:gd name="connsiteX447" fmla="*/ 1066793 w 12192002"/>
              <a:gd name="connsiteY447" fmla="*/ 3212171 h 6858000"/>
              <a:gd name="connsiteX448" fmla="*/ 993319 w 12192002"/>
              <a:gd name="connsiteY448" fmla="*/ 3247648 h 6858000"/>
              <a:gd name="connsiteX449" fmla="*/ 853081 w 12192002"/>
              <a:gd name="connsiteY449" fmla="*/ 3312410 h 6858000"/>
              <a:gd name="connsiteX450" fmla="*/ 805957 w 12192002"/>
              <a:gd name="connsiteY450" fmla="*/ 3330443 h 6858000"/>
              <a:gd name="connsiteX451" fmla="*/ 1318687 w 12192002"/>
              <a:gd name="connsiteY451" fmla="*/ 3113840 h 6858000"/>
              <a:gd name="connsiteX452" fmla="*/ 5453701 w 12192002"/>
              <a:gd name="connsiteY452" fmla="*/ 3090882 h 6858000"/>
              <a:gd name="connsiteX453" fmla="*/ 5480135 w 12192002"/>
              <a:gd name="connsiteY453" fmla="*/ 3565802 h 6858000"/>
              <a:gd name="connsiteX454" fmla="*/ 5499022 w 12192002"/>
              <a:gd name="connsiteY454" fmla="*/ 4166310 h 6858000"/>
              <a:gd name="connsiteX455" fmla="*/ 5547022 w 12192002"/>
              <a:gd name="connsiteY455" fmla="*/ 3607838 h 6858000"/>
              <a:gd name="connsiteX456" fmla="*/ 5515964 w 12192002"/>
              <a:gd name="connsiteY456" fmla="*/ 3378541 h 6858000"/>
              <a:gd name="connsiteX457" fmla="*/ 5453701 w 12192002"/>
              <a:gd name="connsiteY457" fmla="*/ 3090882 h 6858000"/>
              <a:gd name="connsiteX458" fmla="*/ 9790480 w 12192002"/>
              <a:gd name="connsiteY458" fmla="*/ 3078533 h 6858000"/>
              <a:gd name="connsiteX459" fmla="*/ 9763295 w 12192002"/>
              <a:gd name="connsiteY459" fmla="*/ 3245370 h 6858000"/>
              <a:gd name="connsiteX460" fmla="*/ 9736458 w 12192002"/>
              <a:gd name="connsiteY460" fmla="*/ 3758413 h 6858000"/>
              <a:gd name="connsiteX461" fmla="*/ 9763499 w 12192002"/>
              <a:gd name="connsiteY461" fmla="*/ 3528057 h 6858000"/>
              <a:gd name="connsiteX462" fmla="*/ 9793906 w 12192002"/>
              <a:gd name="connsiteY462" fmla="*/ 3231157 h 6858000"/>
              <a:gd name="connsiteX463" fmla="*/ 9791874 w 12192002"/>
              <a:gd name="connsiteY463" fmla="*/ 3142788 h 6858000"/>
              <a:gd name="connsiteX464" fmla="*/ 9790480 w 12192002"/>
              <a:gd name="connsiteY464" fmla="*/ 3078533 h 6858000"/>
              <a:gd name="connsiteX465" fmla="*/ 1238695 w 12192002"/>
              <a:gd name="connsiteY465" fmla="*/ 3076820 h 6858000"/>
              <a:gd name="connsiteX466" fmla="*/ 716371 w 12192002"/>
              <a:gd name="connsiteY466" fmla="*/ 3293249 h 6858000"/>
              <a:gd name="connsiteX467" fmla="*/ 579522 w 12192002"/>
              <a:gd name="connsiteY467" fmla="*/ 3371759 h 6858000"/>
              <a:gd name="connsiteX468" fmla="*/ 600288 w 12192002"/>
              <a:gd name="connsiteY468" fmla="*/ 3365555 h 6858000"/>
              <a:gd name="connsiteX469" fmla="*/ 840692 w 12192002"/>
              <a:gd name="connsiteY469" fmla="*/ 3284921 h 6858000"/>
              <a:gd name="connsiteX470" fmla="*/ 979248 w 12192002"/>
              <a:gd name="connsiteY470" fmla="*/ 3221003 h 6858000"/>
              <a:gd name="connsiteX471" fmla="*/ 1053282 w 12192002"/>
              <a:gd name="connsiteY471" fmla="*/ 3185247 h 6858000"/>
              <a:gd name="connsiteX472" fmla="*/ 1320603 w 12192002"/>
              <a:gd name="connsiteY472" fmla="*/ 3081281 h 6858000"/>
              <a:gd name="connsiteX473" fmla="*/ 1238695 w 12192002"/>
              <a:gd name="connsiteY473" fmla="*/ 3076820 h 6858000"/>
              <a:gd name="connsiteX474" fmla="*/ 5425627 w 12192002"/>
              <a:gd name="connsiteY474" fmla="*/ 2954192 h 6858000"/>
              <a:gd name="connsiteX475" fmla="*/ 5470769 w 12192002"/>
              <a:gd name="connsiteY475" fmla="*/ 3005435 h 6858000"/>
              <a:gd name="connsiteX476" fmla="*/ 5519779 w 12192002"/>
              <a:gd name="connsiteY476" fmla="*/ 4359223 h 6858000"/>
              <a:gd name="connsiteX477" fmla="*/ 5520293 w 12192002"/>
              <a:gd name="connsiteY477" fmla="*/ 4360602 h 6858000"/>
              <a:gd name="connsiteX478" fmla="*/ 5767221 w 12192002"/>
              <a:gd name="connsiteY478" fmla="*/ 4665564 h 6858000"/>
              <a:gd name="connsiteX479" fmla="*/ 6937169 w 12192002"/>
              <a:gd name="connsiteY479" fmla="*/ 4815941 h 6858000"/>
              <a:gd name="connsiteX480" fmla="*/ 6953922 w 12192002"/>
              <a:gd name="connsiteY480" fmla="*/ 4890068 h 6858000"/>
              <a:gd name="connsiteX481" fmla="*/ 6071359 w 12192002"/>
              <a:gd name="connsiteY481" fmla="*/ 4770770 h 6858000"/>
              <a:gd name="connsiteX482" fmla="*/ 6038839 w 12192002"/>
              <a:gd name="connsiteY482" fmla="*/ 4764474 h 6858000"/>
              <a:gd name="connsiteX483" fmla="*/ 6038705 w 12192002"/>
              <a:gd name="connsiteY483" fmla="*/ 4763847 h 6858000"/>
              <a:gd name="connsiteX484" fmla="*/ 6037783 w 12192002"/>
              <a:gd name="connsiteY484" fmla="*/ 4764270 h 6858000"/>
              <a:gd name="connsiteX485" fmla="*/ 6038839 w 12192002"/>
              <a:gd name="connsiteY485" fmla="*/ 4764474 h 6858000"/>
              <a:gd name="connsiteX486" fmla="*/ 6040338 w 12192002"/>
              <a:gd name="connsiteY486" fmla="*/ 4771418 h 6858000"/>
              <a:gd name="connsiteX487" fmla="*/ 6024488 w 12192002"/>
              <a:gd name="connsiteY487" fmla="*/ 4809903 h 6858000"/>
              <a:gd name="connsiteX488" fmla="*/ 5599771 w 12192002"/>
              <a:gd name="connsiteY488" fmla="*/ 5509652 h 6858000"/>
              <a:gd name="connsiteX489" fmla="*/ 5548843 w 12192002"/>
              <a:gd name="connsiteY489" fmla="*/ 5563845 h 6858000"/>
              <a:gd name="connsiteX490" fmla="*/ 5940952 w 12192002"/>
              <a:gd name="connsiteY490" fmla="*/ 6250028 h 6858000"/>
              <a:gd name="connsiteX491" fmla="*/ 6043441 w 12192002"/>
              <a:gd name="connsiteY491" fmla="*/ 6665847 h 6858000"/>
              <a:gd name="connsiteX492" fmla="*/ 6093432 w 12192002"/>
              <a:gd name="connsiteY492" fmla="*/ 6858000 h 6858000"/>
              <a:gd name="connsiteX493" fmla="*/ 6034344 w 12192002"/>
              <a:gd name="connsiteY493" fmla="*/ 6858000 h 6858000"/>
              <a:gd name="connsiteX494" fmla="*/ 6026679 w 12192002"/>
              <a:gd name="connsiteY494" fmla="*/ 6836959 h 6858000"/>
              <a:gd name="connsiteX495" fmla="*/ 5800441 w 12192002"/>
              <a:gd name="connsiteY495" fmla="*/ 6335286 h 6858000"/>
              <a:gd name="connsiteX496" fmla="*/ 5526562 w 12192002"/>
              <a:gd name="connsiteY496" fmla="*/ 5705388 h 6858000"/>
              <a:gd name="connsiteX497" fmla="*/ 5519640 w 12192002"/>
              <a:gd name="connsiteY497" fmla="*/ 5683774 h 6858000"/>
              <a:gd name="connsiteX498" fmla="*/ 5844559 w 12192002"/>
              <a:gd name="connsiteY498" fmla="*/ 6553349 h 6858000"/>
              <a:gd name="connsiteX499" fmla="*/ 5975994 w 12192002"/>
              <a:gd name="connsiteY499" fmla="*/ 6858000 h 6858000"/>
              <a:gd name="connsiteX500" fmla="*/ 5898547 w 12192002"/>
              <a:gd name="connsiteY500" fmla="*/ 6858000 h 6858000"/>
              <a:gd name="connsiteX501" fmla="*/ 5682041 w 12192002"/>
              <a:gd name="connsiteY501" fmla="*/ 6355860 h 6858000"/>
              <a:gd name="connsiteX502" fmla="*/ 5461758 w 12192002"/>
              <a:gd name="connsiteY502" fmla="*/ 5820220 h 6858000"/>
              <a:gd name="connsiteX503" fmla="*/ 5237282 w 12192002"/>
              <a:gd name="connsiteY503" fmla="*/ 6579086 h 6858000"/>
              <a:gd name="connsiteX504" fmla="*/ 5115009 w 12192002"/>
              <a:gd name="connsiteY504" fmla="*/ 6858000 h 6858000"/>
              <a:gd name="connsiteX505" fmla="*/ 5028074 w 12192002"/>
              <a:gd name="connsiteY505" fmla="*/ 6858000 h 6858000"/>
              <a:gd name="connsiteX506" fmla="*/ 5079508 w 12192002"/>
              <a:gd name="connsiteY506" fmla="*/ 6749074 h 6858000"/>
              <a:gd name="connsiteX507" fmla="*/ 5371846 w 12192002"/>
              <a:gd name="connsiteY507" fmla="*/ 5924413 h 6858000"/>
              <a:gd name="connsiteX508" fmla="*/ 5270512 w 12192002"/>
              <a:gd name="connsiteY508" fmla="*/ 6138975 h 6858000"/>
              <a:gd name="connsiteX509" fmla="*/ 5062409 w 12192002"/>
              <a:gd name="connsiteY509" fmla="*/ 6653544 h 6858000"/>
              <a:gd name="connsiteX510" fmla="*/ 5036628 w 12192002"/>
              <a:gd name="connsiteY510" fmla="*/ 6754247 h 6858000"/>
              <a:gd name="connsiteX511" fmla="*/ 5009112 w 12192002"/>
              <a:gd name="connsiteY511" fmla="*/ 6858000 h 6858000"/>
              <a:gd name="connsiteX512" fmla="*/ 4976679 w 12192002"/>
              <a:gd name="connsiteY512" fmla="*/ 6858000 h 6858000"/>
              <a:gd name="connsiteX513" fmla="*/ 5006536 w 12192002"/>
              <a:gd name="connsiteY513" fmla="*/ 6747068 h 6858000"/>
              <a:gd name="connsiteX514" fmla="*/ 5032723 w 12192002"/>
              <a:gd name="connsiteY514" fmla="*/ 6644957 h 6858000"/>
              <a:gd name="connsiteX515" fmla="*/ 5242949 w 12192002"/>
              <a:gd name="connsiteY515" fmla="*/ 6125175 h 6858000"/>
              <a:gd name="connsiteX516" fmla="*/ 5286321 w 12192002"/>
              <a:gd name="connsiteY516" fmla="*/ 6033555 h 6858000"/>
              <a:gd name="connsiteX517" fmla="*/ 5008210 w 12192002"/>
              <a:gd name="connsiteY517" fmla="*/ 6649194 h 6858000"/>
              <a:gd name="connsiteX518" fmla="*/ 4986321 w 12192002"/>
              <a:gd name="connsiteY518" fmla="*/ 6765687 h 6858000"/>
              <a:gd name="connsiteX519" fmla="*/ 4973474 w 12192002"/>
              <a:gd name="connsiteY519" fmla="*/ 6858000 h 6858000"/>
              <a:gd name="connsiteX520" fmla="*/ 4907178 w 12192002"/>
              <a:gd name="connsiteY520" fmla="*/ 6858000 h 6858000"/>
              <a:gd name="connsiteX521" fmla="*/ 4910810 w 12192002"/>
              <a:gd name="connsiteY521" fmla="*/ 6829660 h 6858000"/>
              <a:gd name="connsiteX522" fmla="*/ 4987461 w 12192002"/>
              <a:gd name="connsiteY522" fmla="*/ 6432994 h 6858000"/>
              <a:gd name="connsiteX523" fmla="*/ 5179262 w 12192002"/>
              <a:gd name="connsiteY523" fmla="*/ 6035044 h 6858000"/>
              <a:gd name="connsiteX524" fmla="*/ 4689678 w 12192002"/>
              <a:gd name="connsiteY524" fmla="*/ 6440241 h 6858000"/>
              <a:gd name="connsiteX525" fmla="*/ 4477543 w 12192002"/>
              <a:gd name="connsiteY525" fmla="*/ 6674836 h 6858000"/>
              <a:gd name="connsiteX526" fmla="*/ 4329957 w 12192002"/>
              <a:gd name="connsiteY526" fmla="*/ 6858000 h 6858000"/>
              <a:gd name="connsiteX527" fmla="*/ 4218595 w 12192002"/>
              <a:gd name="connsiteY527" fmla="*/ 6858000 h 6858000"/>
              <a:gd name="connsiteX528" fmla="*/ 4368888 w 12192002"/>
              <a:gd name="connsiteY528" fmla="*/ 6668412 h 6858000"/>
              <a:gd name="connsiteX529" fmla="*/ 4563091 w 12192002"/>
              <a:gd name="connsiteY529" fmla="*/ 6442508 h 6858000"/>
              <a:gd name="connsiteX530" fmla="*/ 5387324 w 12192002"/>
              <a:gd name="connsiteY530" fmla="*/ 5705830 h 6858000"/>
              <a:gd name="connsiteX531" fmla="*/ 5073620 w 12192002"/>
              <a:gd name="connsiteY531" fmla="*/ 5955437 h 6858000"/>
              <a:gd name="connsiteX532" fmla="*/ 4689789 w 12192002"/>
              <a:gd name="connsiteY532" fmla="*/ 6268382 h 6858000"/>
              <a:gd name="connsiteX533" fmla="*/ 4418722 w 12192002"/>
              <a:gd name="connsiteY533" fmla="*/ 6570886 h 6858000"/>
              <a:gd name="connsiteX534" fmla="*/ 4214944 w 12192002"/>
              <a:gd name="connsiteY534" fmla="*/ 6858000 h 6858000"/>
              <a:gd name="connsiteX535" fmla="*/ 4177898 w 12192002"/>
              <a:gd name="connsiteY535" fmla="*/ 6858000 h 6858000"/>
              <a:gd name="connsiteX536" fmla="*/ 4391597 w 12192002"/>
              <a:gd name="connsiteY536" fmla="*/ 6556370 h 6858000"/>
              <a:gd name="connsiteX537" fmla="*/ 4668889 w 12192002"/>
              <a:gd name="connsiteY537" fmla="*/ 6246399 h 6858000"/>
              <a:gd name="connsiteX538" fmla="*/ 5055427 w 12192002"/>
              <a:gd name="connsiteY538" fmla="*/ 5931476 h 6858000"/>
              <a:gd name="connsiteX539" fmla="*/ 5371813 w 12192002"/>
              <a:gd name="connsiteY539" fmla="*/ 5678975 h 6858000"/>
              <a:gd name="connsiteX540" fmla="*/ 4987918 w 12192002"/>
              <a:gd name="connsiteY540" fmla="*/ 5838701 h 6858000"/>
              <a:gd name="connsiteX541" fmla="*/ 4317146 w 12192002"/>
              <a:gd name="connsiteY541" fmla="*/ 6587716 h 6858000"/>
              <a:gd name="connsiteX542" fmla="*/ 4171627 w 12192002"/>
              <a:gd name="connsiteY542" fmla="*/ 6858000 h 6858000"/>
              <a:gd name="connsiteX543" fmla="*/ 4081585 w 12192002"/>
              <a:gd name="connsiteY543" fmla="*/ 6858000 h 6858000"/>
              <a:gd name="connsiteX544" fmla="*/ 4238603 w 12192002"/>
              <a:gd name="connsiteY544" fmla="*/ 6559341 h 6858000"/>
              <a:gd name="connsiteX545" fmla="*/ 4778333 w 12192002"/>
              <a:gd name="connsiteY545" fmla="*/ 5873626 h 6858000"/>
              <a:gd name="connsiteX546" fmla="*/ 5414185 w 12192002"/>
              <a:gd name="connsiteY546" fmla="*/ 5573882 h 6858000"/>
              <a:gd name="connsiteX547" fmla="*/ 5959648 w 12192002"/>
              <a:gd name="connsiteY547" fmla="*/ 4760797 h 6858000"/>
              <a:gd name="connsiteX548" fmla="*/ 5355019 w 12192002"/>
              <a:gd name="connsiteY548" fmla="*/ 4734672 h 6858000"/>
              <a:gd name="connsiteX549" fmla="*/ 5083565 w 12192002"/>
              <a:gd name="connsiteY549" fmla="*/ 5179121 h 6858000"/>
              <a:gd name="connsiteX550" fmla="*/ 4713577 w 12192002"/>
              <a:gd name="connsiteY550" fmla="*/ 5616803 h 6858000"/>
              <a:gd name="connsiteX551" fmla="*/ 3989559 w 12192002"/>
              <a:gd name="connsiteY551" fmla="*/ 6145945 h 6858000"/>
              <a:gd name="connsiteX552" fmla="*/ 3939824 w 12192002"/>
              <a:gd name="connsiteY552" fmla="*/ 6066900 h 6858000"/>
              <a:gd name="connsiteX553" fmla="*/ 4584537 w 12192002"/>
              <a:gd name="connsiteY553" fmla="*/ 5324826 h 6858000"/>
              <a:gd name="connsiteX554" fmla="*/ 5037105 w 12192002"/>
              <a:gd name="connsiteY554" fmla="*/ 5088765 h 6858000"/>
              <a:gd name="connsiteX555" fmla="*/ 5039930 w 12192002"/>
              <a:gd name="connsiteY555" fmla="*/ 5089585 h 6858000"/>
              <a:gd name="connsiteX556" fmla="*/ 5263764 w 12192002"/>
              <a:gd name="connsiteY556" fmla="*/ 4735525 h 6858000"/>
              <a:gd name="connsiteX557" fmla="*/ 4086300 w 12192002"/>
              <a:gd name="connsiteY557" fmla="*/ 4884599 h 6858000"/>
              <a:gd name="connsiteX558" fmla="*/ 4085485 w 12192002"/>
              <a:gd name="connsiteY558" fmla="*/ 4899070 h 6858000"/>
              <a:gd name="connsiteX559" fmla="*/ 3871915 w 12192002"/>
              <a:gd name="connsiteY559" fmla="*/ 5253645 h 6858000"/>
              <a:gd name="connsiteX560" fmla="*/ 3799374 w 12192002"/>
              <a:gd name="connsiteY560" fmla="*/ 5466127 h 6858000"/>
              <a:gd name="connsiteX561" fmla="*/ 3498850 w 12192002"/>
              <a:gd name="connsiteY561" fmla="*/ 6661888 h 6858000"/>
              <a:gd name="connsiteX562" fmla="*/ 3399216 w 12192002"/>
              <a:gd name="connsiteY562" fmla="*/ 6858000 h 6858000"/>
              <a:gd name="connsiteX563" fmla="*/ 3303688 w 12192002"/>
              <a:gd name="connsiteY563" fmla="*/ 6858000 h 6858000"/>
              <a:gd name="connsiteX564" fmla="*/ 3391774 w 12192002"/>
              <a:gd name="connsiteY564" fmla="*/ 6697181 h 6858000"/>
              <a:gd name="connsiteX565" fmla="*/ 3735540 w 12192002"/>
              <a:gd name="connsiteY565" fmla="*/ 5546923 h 6858000"/>
              <a:gd name="connsiteX566" fmla="*/ 3729438 w 12192002"/>
              <a:gd name="connsiteY566" fmla="*/ 5569058 h 6858000"/>
              <a:gd name="connsiteX567" fmla="*/ 3707782 w 12192002"/>
              <a:gd name="connsiteY567" fmla="*/ 5644908 h 6858000"/>
              <a:gd name="connsiteX568" fmla="*/ 3583827 w 12192002"/>
              <a:gd name="connsiteY568" fmla="*/ 6039215 h 6858000"/>
              <a:gd name="connsiteX569" fmla="*/ 3547861 w 12192002"/>
              <a:gd name="connsiteY569" fmla="*/ 6129609 h 6858000"/>
              <a:gd name="connsiteX570" fmla="*/ 3490905 w 12192002"/>
              <a:gd name="connsiteY570" fmla="*/ 6277660 h 6858000"/>
              <a:gd name="connsiteX571" fmla="*/ 3455859 w 12192002"/>
              <a:gd name="connsiteY571" fmla="*/ 6391301 h 6858000"/>
              <a:gd name="connsiteX572" fmla="*/ 3429112 w 12192002"/>
              <a:gd name="connsiteY572" fmla="*/ 6479469 h 6858000"/>
              <a:gd name="connsiteX573" fmla="*/ 3304862 w 12192002"/>
              <a:gd name="connsiteY573" fmla="*/ 6796476 h 6858000"/>
              <a:gd name="connsiteX574" fmla="*/ 3276071 w 12192002"/>
              <a:gd name="connsiteY574" fmla="*/ 6858000 h 6858000"/>
              <a:gd name="connsiteX575" fmla="*/ 3240805 w 12192002"/>
              <a:gd name="connsiteY575" fmla="*/ 6858000 h 6858000"/>
              <a:gd name="connsiteX576" fmla="*/ 3275917 w 12192002"/>
              <a:gd name="connsiteY576" fmla="*/ 6783192 h 6858000"/>
              <a:gd name="connsiteX577" fmla="*/ 3399358 w 12192002"/>
              <a:gd name="connsiteY577" fmla="*/ 6469011 h 6858000"/>
              <a:gd name="connsiteX578" fmla="*/ 3425650 w 12192002"/>
              <a:gd name="connsiteY578" fmla="*/ 6381333 h 6858000"/>
              <a:gd name="connsiteX579" fmla="*/ 3460661 w 12192002"/>
              <a:gd name="connsiteY579" fmla="*/ 6266763 h 6858000"/>
              <a:gd name="connsiteX580" fmla="*/ 3518021 w 12192002"/>
              <a:gd name="connsiteY580" fmla="*/ 6117298 h 6858000"/>
              <a:gd name="connsiteX581" fmla="*/ 3554035 w 12192002"/>
              <a:gd name="connsiteY581" fmla="*/ 6027832 h 6858000"/>
              <a:gd name="connsiteX582" fmla="*/ 3677174 w 12192002"/>
              <a:gd name="connsiteY582" fmla="*/ 5636351 h 6858000"/>
              <a:gd name="connsiteX583" fmla="*/ 3698819 w 12192002"/>
              <a:gd name="connsiteY583" fmla="*/ 5560503 h 6858000"/>
              <a:gd name="connsiteX584" fmla="*/ 3702094 w 12192002"/>
              <a:gd name="connsiteY584" fmla="*/ 5549194 h 6858000"/>
              <a:gd name="connsiteX585" fmla="*/ 3398355 w 12192002"/>
              <a:gd name="connsiteY585" fmla="*/ 6094603 h 6858000"/>
              <a:gd name="connsiteX586" fmla="*/ 3193941 w 12192002"/>
              <a:gd name="connsiteY586" fmla="*/ 6798775 h 6858000"/>
              <a:gd name="connsiteX587" fmla="*/ 3184140 w 12192002"/>
              <a:gd name="connsiteY587" fmla="*/ 6858000 h 6858000"/>
              <a:gd name="connsiteX588" fmla="*/ 3099978 w 12192002"/>
              <a:gd name="connsiteY588" fmla="*/ 6858000 h 6858000"/>
              <a:gd name="connsiteX589" fmla="*/ 3101556 w 12192002"/>
              <a:gd name="connsiteY589" fmla="*/ 6843337 h 6858000"/>
              <a:gd name="connsiteX590" fmla="*/ 3370162 w 12192002"/>
              <a:gd name="connsiteY590" fmla="*/ 5785550 h 6858000"/>
              <a:gd name="connsiteX591" fmla="*/ 3746477 w 12192002"/>
              <a:gd name="connsiteY591" fmla="*/ 5377889 h 6858000"/>
              <a:gd name="connsiteX592" fmla="*/ 3863399 w 12192002"/>
              <a:gd name="connsiteY592" fmla="*/ 5087257 h 6858000"/>
              <a:gd name="connsiteX593" fmla="*/ 3968712 w 12192002"/>
              <a:gd name="connsiteY593" fmla="*/ 4913989 h 6858000"/>
              <a:gd name="connsiteX594" fmla="*/ 2792390 w 12192002"/>
              <a:gd name="connsiteY594" fmla="*/ 5382974 h 6858000"/>
              <a:gd name="connsiteX595" fmla="*/ 2714982 w 12192002"/>
              <a:gd name="connsiteY595" fmla="*/ 5427051 h 6858000"/>
              <a:gd name="connsiteX596" fmla="*/ 2813361 w 12192002"/>
              <a:gd name="connsiteY596" fmla="*/ 6023912 h 6858000"/>
              <a:gd name="connsiteX597" fmla="*/ 2688430 w 12192002"/>
              <a:gd name="connsiteY597" fmla="*/ 6801564 h 6858000"/>
              <a:gd name="connsiteX598" fmla="*/ 2629626 w 12192002"/>
              <a:gd name="connsiteY598" fmla="*/ 6763394 h 6858000"/>
              <a:gd name="connsiteX599" fmla="*/ 2565328 w 12192002"/>
              <a:gd name="connsiteY599" fmla="*/ 5516399 h 6858000"/>
              <a:gd name="connsiteX600" fmla="*/ 1922999 w 12192002"/>
              <a:gd name="connsiteY600" fmla="*/ 5980343 h 6858000"/>
              <a:gd name="connsiteX601" fmla="*/ 1950261 w 12192002"/>
              <a:gd name="connsiteY601" fmla="*/ 6405858 h 6858000"/>
              <a:gd name="connsiteX602" fmla="*/ 2365554 w 12192002"/>
              <a:gd name="connsiteY602" fmla="*/ 6759107 h 6858000"/>
              <a:gd name="connsiteX603" fmla="*/ 2424142 w 12192002"/>
              <a:gd name="connsiteY603" fmla="*/ 6858000 h 6858000"/>
              <a:gd name="connsiteX604" fmla="*/ 2395994 w 12192002"/>
              <a:gd name="connsiteY604" fmla="*/ 6858000 h 6858000"/>
              <a:gd name="connsiteX605" fmla="*/ 2392863 w 12192002"/>
              <a:gd name="connsiteY605" fmla="*/ 6852964 h 6858000"/>
              <a:gd name="connsiteX606" fmla="*/ 2017589 w 12192002"/>
              <a:gd name="connsiteY606" fmla="*/ 6493982 h 6858000"/>
              <a:gd name="connsiteX607" fmla="*/ 2147336 w 12192002"/>
              <a:gd name="connsiteY607" fmla="*/ 6594052 h 6858000"/>
              <a:gd name="connsiteX608" fmla="*/ 2207047 w 12192002"/>
              <a:gd name="connsiteY608" fmla="*/ 6654540 h 6858000"/>
              <a:gd name="connsiteX609" fmla="*/ 2299106 w 12192002"/>
              <a:gd name="connsiteY609" fmla="*/ 6778931 h 6858000"/>
              <a:gd name="connsiteX610" fmla="*/ 2314430 w 12192002"/>
              <a:gd name="connsiteY610" fmla="*/ 6801144 h 6858000"/>
              <a:gd name="connsiteX611" fmla="*/ 2352406 w 12192002"/>
              <a:gd name="connsiteY611" fmla="*/ 6858000 h 6858000"/>
              <a:gd name="connsiteX612" fmla="*/ 2314492 w 12192002"/>
              <a:gd name="connsiteY612" fmla="*/ 6858000 h 6858000"/>
              <a:gd name="connsiteX613" fmla="*/ 2288095 w 12192002"/>
              <a:gd name="connsiteY613" fmla="*/ 6818030 h 6858000"/>
              <a:gd name="connsiteX614" fmla="*/ 2272768 w 12192002"/>
              <a:gd name="connsiteY614" fmla="*/ 6795822 h 6858000"/>
              <a:gd name="connsiteX615" fmla="*/ 2182715 w 12192002"/>
              <a:gd name="connsiteY615" fmla="*/ 6675071 h 6858000"/>
              <a:gd name="connsiteX616" fmla="*/ 2032061 w 12192002"/>
              <a:gd name="connsiteY616" fmla="*/ 6541380 h 6858000"/>
              <a:gd name="connsiteX617" fmla="*/ 2257220 w 12192002"/>
              <a:gd name="connsiteY617" fmla="*/ 6826257 h 6858000"/>
              <a:gd name="connsiteX618" fmla="*/ 2281324 w 12192002"/>
              <a:gd name="connsiteY618" fmla="*/ 6858000 h 6858000"/>
              <a:gd name="connsiteX619" fmla="*/ 2242860 w 12192002"/>
              <a:gd name="connsiteY619" fmla="*/ 6858000 h 6858000"/>
              <a:gd name="connsiteX620" fmla="*/ 2232818 w 12192002"/>
              <a:gd name="connsiteY620" fmla="*/ 6844926 h 6858000"/>
              <a:gd name="connsiteX621" fmla="*/ 1990172 w 12192002"/>
              <a:gd name="connsiteY621" fmla="*/ 6542121 h 6858000"/>
              <a:gd name="connsiteX622" fmla="*/ 2124090 w 12192002"/>
              <a:gd name="connsiteY622" fmla="*/ 6761017 h 6858000"/>
              <a:gd name="connsiteX623" fmla="*/ 2200380 w 12192002"/>
              <a:gd name="connsiteY623" fmla="*/ 6858000 h 6858000"/>
              <a:gd name="connsiteX624" fmla="*/ 2147507 w 12192002"/>
              <a:gd name="connsiteY624" fmla="*/ 6858000 h 6858000"/>
              <a:gd name="connsiteX625" fmla="*/ 2070668 w 12192002"/>
              <a:gd name="connsiteY625" fmla="*/ 6761520 h 6858000"/>
              <a:gd name="connsiteX626" fmla="*/ 1975142 w 12192002"/>
              <a:gd name="connsiteY626" fmla="*/ 6585570 h 6858000"/>
              <a:gd name="connsiteX627" fmla="*/ 2050035 w 12192002"/>
              <a:gd name="connsiteY627" fmla="*/ 6813345 h 6858000"/>
              <a:gd name="connsiteX628" fmla="*/ 2063025 w 12192002"/>
              <a:gd name="connsiteY628" fmla="*/ 6858000 h 6858000"/>
              <a:gd name="connsiteX629" fmla="*/ 2021675 w 12192002"/>
              <a:gd name="connsiteY629" fmla="*/ 6858000 h 6858000"/>
              <a:gd name="connsiteX630" fmla="*/ 2019308 w 12192002"/>
              <a:gd name="connsiteY630" fmla="*/ 6847118 h 6858000"/>
              <a:gd name="connsiteX631" fmla="*/ 1938835 w 12192002"/>
              <a:gd name="connsiteY631" fmla="*/ 6551160 h 6858000"/>
              <a:gd name="connsiteX632" fmla="*/ 1953230 w 12192002"/>
              <a:gd name="connsiteY632" fmla="*/ 6759699 h 6858000"/>
              <a:gd name="connsiteX633" fmla="*/ 1956763 w 12192002"/>
              <a:gd name="connsiteY633" fmla="*/ 6778191 h 6858000"/>
              <a:gd name="connsiteX634" fmla="*/ 1967925 w 12192002"/>
              <a:gd name="connsiteY634" fmla="*/ 6858000 h 6858000"/>
              <a:gd name="connsiteX635" fmla="*/ 1936622 w 12192002"/>
              <a:gd name="connsiteY635" fmla="*/ 6858000 h 6858000"/>
              <a:gd name="connsiteX636" fmla="*/ 1926261 w 12192002"/>
              <a:gd name="connsiteY636" fmla="*/ 6784064 h 6858000"/>
              <a:gd name="connsiteX637" fmla="*/ 1922724 w 12192002"/>
              <a:gd name="connsiteY637" fmla="*/ 6765577 h 6858000"/>
              <a:gd name="connsiteX638" fmla="*/ 1904650 w 12192002"/>
              <a:gd name="connsiteY638" fmla="*/ 6639616 h 6858000"/>
              <a:gd name="connsiteX639" fmla="*/ 1885273 w 12192002"/>
              <a:gd name="connsiteY639" fmla="*/ 6858000 h 6858000"/>
              <a:gd name="connsiteX640" fmla="*/ 1854363 w 12192002"/>
              <a:gd name="connsiteY640" fmla="*/ 6858000 h 6858000"/>
              <a:gd name="connsiteX641" fmla="*/ 1880391 w 12192002"/>
              <a:gd name="connsiteY641" fmla="*/ 6603796 h 6858000"/>
              <a:gd name="connsiteX642" fmla="*/ 1818273 w 12192002"/>
              <a:gd name="connsiteY642" fmla="*/ 6715729 h 6858000"/>
              <a:gd name="connsiteX643" fmla="*/ 1794691 w 12192002"/>
              <a:gd name="connsiteY643" fmla="*/ 6843239 h 6858000"/>
              <a:gd name="connsiteX644" fmla="*/ 1794914 w 12192002"/>
              <a:gd name="connsiteY644" fmla="*/ 6858000 h 6858000"/>
              <a:gd name="connsiteX645" fmla="*/ 1746128 w 12192002"/>
              <a:gd name="connsiteY645" fmla="*/ 6858000 h 6858000"/>
              <a:gd name="connsiteX646" fmla="*/ 1753934 w 12192002"/>
              <a:gd name="connsiteY646" fmla="*/ 6724796 h 6858000"/>
              <a:gd name="connsiteX647" fmla="*/ 1792053 w 12192002"/>
              <a:gd name="connsiteY647" fmla="*/ 6572396 h 6858000"/>
              <a:gd name="connsiteX648" fmla="*/ 1862248 w 12192002"/>
              <a:gd name="connsiteY648" fmla="*/ 6266397 h 6858000"/>
              <a:gd name="connsiteX649" fmla="*/ 1862250 w 12192002"/>
              <a:gd name="connsiteY649" fmla="*/ 6033531 h 6858000"/>
              <a:gd name="connsiteX650" fmla="*/ 1211999 w 12192002"/>
              <a:gd name="connsiteY650" fmla="*/ 6683610 h 6858000"/>
              <a:gd name="connsiteX651" fmla="*/ 1213266 w 12192002"/>
              <a:gd name="connsiteY651" fmla="*/ 6691947 h 6858000"/>
              <a:gd name="connsiteX652" fmla="*/ 1203370 w 12192002"/>
              <a:gd name="connsiteY652" fmla="*/ 6850676 h 6858000"/>
              <a:gd name="connsiteX653" fmla="*/ 1203671 w 12192002"/>
              <a:gd name="connsiteY653" fmla="*/ 6858000 h 6858000"/>
              <a:gd name="connsiteX654" fmla="*/ 1143180 w 12192002"/>
              <a:gd name="connsiteY654" fmla="*/ 6858000 h 6858000"/>
              <a:gd name="connsiteX655" fmla="*/ 1142176 w 12192002"/>
              <a:gd name="connsiteY655" fmla="*/ 6766045 h 6858000"/>
              <a:gd name="connsiteX656" fmla="*/ 1067484 w 12192002"/>
              <a:gd name="connsiteY656" fmla="*/ 6858000 h 6858000"/>
              <a:gd name="connsiteX657" fmla="*/ 953928 w 12192002"/>
              <a:gd name="connsiteY657" fmla="*/ 6858000 h 6858000"/>
              <a:gd name="connsiteX658" fmla="*/ 959715 w 12192002"/>
              <a:gd name="connsiteY658" fmla="*/ 6850185 h 6858000"/>
              <a:gd name="connsiteX659" fmla="*/ 1483788 w 12192002"/>
              <a:gd name="connsiteY659" fmla="*/ 6259174 h 6858000"/>
              <a:gd name="connsiteX660" fmla="*/ 1100671 w 12192002"/>
              <a:gd name="connsiteY660" fmla="*/ 6252137 h 6858000"/>
              <a:gd name="connsiteX661" fmla="*/ 1090144 w 12192002"/>
              <a:gd name="connsiteY661" fmla="*/ 6256748 h 6858000"/>
              <a:gd name="connsiteX662" fmla="*/ 1095872 w 12192002"/>
              <a:gd name="connsiteY662" fmla="*/ 6271892 h 6858000"/>
              <a:gd name="connsiteX663" fmla="*/ 262785 w 12192002"/>
              <a:gd name="connsiteY663" fmla="*/ 6845450 h 6858000"/>
              <a:gd name="connsiteX664" fmla="*/ 209968 w 12192002"/>
              <a:gd name="connsiteY664" fmla="*/ 6770713 h 6858000"/>
              <a:gd name="connsiteX665" fmla="*/ 873460 w 12192002"/>
              <a:gd name="connsiteY665" fmla="*/ 6253768 h 6858000"/>
              <a:gd name="connsiteX666" fmla="*/ 192686 w 12192002"/>
              <a:gd name="connsiteY666" fmla="*/ 5849257 h 6858000"/>
              <a:gd name="connsiteX667" fmla="*/ 4696 w 12192002"/>
              <a:gd name="connsiteY667" fmla="*/ 5697668 h 6858000"/>
              <a:gd name="connsiteX668" fmla="*/ 0 w 12192002"/>
              <a:gd name="connsiteY668" fmla="*/ 5689984 h 6858000"/>
              <a:gd name="connsiteX669" fmla="*/ 0 w 12192002"/>
              <a:gd name="connsiteY669" fmla="*/ 5513472 h 6858000"/>
              <a:gd name="connsiteX670" fmla="*/ 174101 w 12192002"/>
              <a:gd name="connsiteY670" fmla="*/ 5620277 h 6858000"/>
              <a:gd name="connsiteX671" fmla="*/ 891800 w 12192002"/>
              <a:gd name="connsiteY671" fmla="*/ 6036935 h 6858000"/>
              <a:gd name="connsiteX672" fmla="*/ 1072219 w 12192002"/>
              <a:gd name="connsiteY672" fmla="*/ 6169443 h 6858000"/>
              <a:gd name="connsiteX673" fmla="*/ 1074117 w 12192002"/>
              <a:gd name="connsiteY673" fmla="*/ 6170301 h 6858000"/>
              <a:gd name="connsiteX674" fmla="*/ 1083114 w 12192002"/>
              <a:gd name="connsiteY674" fmla="*/ 6174131 h 6858000"/>
              <a:gd name="connsiteX675" fmla="*/ 1543010 w 12192002"/>
              <a:gd name="connsiteY675" fmla="*/ 6191140 h 6858000"/>
              <a:gd name="connsiteX676" fmla="*/ 1551080 w 12192002"/>
              <a:gd name="connsiteY676" fmla="*/ 6195006 h 6858000"/>
              <a:gd name="connsiteX677" fmla="*/ 2345443 w 12192002"/>
              <a:gd name="connsiteY677" fmla="*/ 5549882 h 6858000"/>
              <a:gd name="connsiteX678" fmla="*/ 1721499 w 12192002"/>
              <a:gd name="connsiteY678" fmla="*/ 5599969 h 6858000"/>
              <a:gd name="connsiteX679" fmla="*/ 767716 w 12192002"/>
              <a:gd name="connsiteY679" fmla="*/ 5472768 h 6858000"/>
              <a:gd name="connsiteX680" fmla="*/ 722147 w 12192002"/>
              <a:gd name="connsiteY680" fmla="*/ 5393091 h 6858000"/>
              <a:gd name="connsiteX681" fmla="*/ 1485552 w 12192002"/>
              <a:gd name="connsiteY681" fmla="*/ 5313202 h 6858000"/>
              <a:gd name="connsiteX682" fmla="*/ 2143004 w 12192002"/>
              <a:gd name="connsiteY682" fmla="*/ 5402420 h 6858000"/>
              <a:gd name="connsiteX683" fmla="*/ 1933391 w 12192002"/>
              <a:gd name="connsiteY683" fmla="*/ 5156971 h 6858000"/>
              <a:gd name="connsiteX684" fmla="*/ 1827118 w 12192002"/>
              <a:gd name="connsiteY684" fmla="*/ 4968410 h 6858000"/>
              <a:gd name="connsiteX685" fmla="*/ 1837349 w 12192002"/>
              <a:gd name="connsiteY685" fmla="*/ 4956357 h 6858000"/>
              <a:gd name="connsiteX686" fmla="*/ 2162835 w 12192002"/>
              <a:gd name="connsiteY686" fmla="*/ 5187853 h 6858000"/>
              <a:gd name="connsiteX687" fmla="*/ 2257167 w 12192002"/>
              <a:gd name="connsiteY687" fmla="*/ 5462123 h 6858000"/>
              <a:gd name="connsiteX688" fmla="*/ 2261598 w 12192002"/>
              <a:gd name="connsiteY688" fmla="*/ 5467998 h 6858000"/>
              <a:gd name="connsiteX689" fmla="*/ 2437177 w 12192002"/>
              <a:gd name="connsiteY689" fmla="*/ 5479608 h 6858000"/>
              <a:gd name="connsiteX690" fmla="*/ 2445247 w 12192002"/>
              <a:gd name="connsiteY690" fmla="*/ 5483476 h 6858000"/>
              <a:gd name="connsiteX691" fmla="*/ 2743626 w 12192002"/>
              <a:gd name="connsiteY691" fmla="*/ 5304819 h 6858000"/>
              <a:gd name="connsiteX692" fmla="*/ 3048102 w 12192002"/>
              <a:gd name="connsiteY692" fmla="*/ 5150595 h 6858000"/>
              <a:gd name="connsiteX693" fmla="*/ 1799414 w 12192002"/>
              <a:gd name="connsiteY693" fmla="*/ 4694732 h 6858000"/>
              <a:gd name="connsiteX694" fmla="*/ 1771735 w 12192002"/>
              <a:gd name="connsiteY694" fmla="*/ 4619929 h 6858000"/>
              <a:gd name="connsiteX695" fmla="*/ 3104273 w 12192002"/>
              <a:gd name="connsiteY695" fmla="*/ 5076159 h 6858000"/>
              <a:gd name="connsiteX696" fmla="*/ 3113245 w 12192002"/>
              <a:gd name="connsiteY696" fmla="*/ 5090705 h 6858000"/>
              <a:gd name="connsiteX697" fmla="*/ 3126294 w 12192002"/>
              <a:gd name="connsiteY697" fmla="*/ 5114400 h 6858000"/>
              <a:gd name="connsiteX698" fmla="*/ 3937433 w 12192002"/>
              <a:gd name="connsiteY698" fmla="*/ 4830473 h 6858000"/>
              <a:gd name="connsiteX699" fmla="*/ 3590475 w 12192002"/>
              <a:gd name="connsiteY699" fmla="*/ 4597974 h 6858000"/>
              <a:gd name="connsiteX700" fmla="*/ 3100264 w 12192002"/>
              <a:gd name="connsiteY700" fmla="*/ 4579845 h 6858000"/>
              <a:gd name="connsiteX701" fmla="*/ 2183576 w 12192002"/>
              <a:gd name="connsiteY701" fmla="*/ 4227150 h 6858000"/>
              <a:gd name="connsiteX702" fmla="*/ 2151029 w 12192002"/>
              <a:gd name="connsiteY702" fmla="*/ 4146947 h 6858000"/>
              <a:gd name="connsiteX703" fmla="*/ 3563434 w 12192002"/>
              <a:gd name="connsiteY703" fmla="*/ 4469115 h 6858000"/>
              <a:gd name="connsiteX704" fmla="*/ 3177952 w 12192002"/>
              <a:gd name="connsiteY704" fmla="*/ 3657386 h 6858000"/>
              <a:gd name="connsiteX705" fmla="*/ 3189263 w 12192002"/>
              <a:gd name="connsiteY705" fmla="*/ 3625726 h 6858000"/>
              <a:gd name="connsiteX706" fmla="*/ 3560912 w 12192002"/>
              <a:gd name="connsiteY706" fmla="*/ 4079863 h 6858000"/>
              <a:gd name="connsiteX707" fmla="*/ 3626636 w 12192002"/>
              <a:gd name="connsiteY707" fmla="*/ 4512230 h 6858000"/>
              <a:gd name="connsiteX708" fmla="*/ 3653088 w 12192002"/>
              <a:gd name="connsiteY708" fmla="*/ 4521417 h 6858000"/>
              <a:gd name="connsiteX709" fmla="*/ 3988128 w 12192002"/>
              <a:gd name="connsiteY709" fmla="*/ 4817267 h 6858000"/>
              <a:gd name="connsiteX710" fmla="*/ 4830582 w 12192002"/>
              <a:gd name="connsiteY710" fmla="*/ 4676000 h 6858000"/>
              <a:gd name="connsiteX711" fmla="*/ 4830100 w 12192002"/>
              <a:gd name="connsiteY711" fmla="*/ 4675554 h 6858000"/>
              <a:gd name="connsiteX712" fmla="*/ 4036318 w 12192002"/>
              <a:gd name="connsiteY712" fmla="*/ 4147013 h 6858000"/>
              <a:gd name="connsiteX713" fmla="*/ 3432098 w 12192002"/>
              <a:gd name="connsiteY713" fmla="*/ 3537312 h 6858000"/>
              <a:gd name="connsiteX714" fmla="*/ 3446761 w 12192002"/>
              <a:gd name="connsiteY714" fmla="*/ 3461278 h 6858000"/>
              <a:gd name="connsiteX715" fmla="*/ 4419733 w 12192002"/>
              <a:gd name="connsiteY715" fmla="*/ 3963555 h 6858000"/>
              <a:gd name="connsiteX716" fmla="*/ 4781371 w 12192002"/>
              <a:gd name="connsiteY716" fmla="*/ 4458604 h 6858000"/>
              <a:gd name="connsiteX717" fmla="*/ 4780440 w 12192002"/>
              <a:gd name="connsiteY717" fmla="*/ 4470290 h 6858000"/>
              <a:gd name="connsiteX718" fmla="*/ 4898954 w 12192002"/>
              <a:gd name="connsiteY718" fmla="*/ 4662092 h 6858000"/>
              <a:gd name="connsiteX719" fmla="*/ 4900699 w 12192002"/>
              <a:gd name="connsiteY719" fmla="*/ 4670867 h 6858000"/>
              <a:gd name="connsiteX720" fmla="*/ 5714511 w 12192002"/>
              <a:gd name="connsiteY720" fmla="*/ 4663483 h 6858000"/>
              <a:gd name="connsiteX721" fmla="*/ 5464793 w 12192002"/>
              <a:gd name="connsiteY721" fmla="*/ 4393556 h 6858000"/>
              <a:gd name="connsiteX722" fmla="*/ 5461897 w 12192002"/>
              <a:gd name="connsiteY722" fmla="*/ 4390879 h 6858000"/>
              <a:gd name="connsiteX723" fmla="*/ 4294126 w 12192002"/>
              <a:gd name="connsiteY723" fmla="*/ 3303048 h 6858000"/>
              <a:gd name="connsiteX724" fmla="*/ 4305321 w 12192002"/>
              <a:gd name="connsiteY724" fmla="*/ 3256953 h 6858000"/>
              <a:gd name="connsiteX725" fmla="*/ 4949299 w 12192002"/>
              <a:gd name="connsiteY725" fmla="*/ 3766336 h 6858000"/>
              <a:gd name="connsiteX726" fmla="*/ 5291452 w 12192002"/>
              <a:gd name="connsiteY726" fmla="*/ 4076801 h 6858000"/>
              <a:gd name="connsiteX727" fmla="*/ 5434998 w 12192002"/>
              <a:gd name="connsiteY727" fmla="*/ 4254100 h 6858000"/>
              <a:gd name="connsiteX728" fmla="*/ 5351015 w 12192002"/>
              <a:gd name="connsiteY728" fmla="*/ 3760989 h 6858000"/>
              <a:gd name="connsiteX729" fmla="*/ 5413780 w 12192002"/>
              <a:gd name="connsiteY729" fmla="*/ 2966265 h 6858000"/>
              <a:gd name="connsiteX730" fmla="*/ 5425627 w 12192002"/>
              <a:gd name="connsiteY730" fmla="*/ 2954192 h 6858000"/>
              <a:gd name="connsiteX731" fmla="*/ 8380397 w 12192002"/>
              <a:gd name="connsiteY731" fmla="*/ 2896659 h 6858000"/>
              <a:gd name="connsiteX732" fmla="*/ 8634801 w 12192002"/>
              <a:gd name="connsiteY732" fmla="*/ 3304169 h 6858000"/>
              <a:gd name="connsiteX733" fmla="*/ 8971448 w 12192002"/>
              <a:gd name="connsiteY733" fmla="*/ 3675946 h 6858000"/>
              <a:gd name="connsiteX734" fmla="*/ 8820691 w 12192002"/>
              <a:gd name="connsiteY734" fmla="*/ 3486482 h 6858000"/>
              <a:gd name="connsiteX735" fmla="*/ 8807612 w 12192002"/>
              <a:gd name="connsiteY735" fmla="*/ 3467256 h 6858000"/>
              <a:gd name="connsiteX736" fmla="*/ 8556796 w 12192002"/>
              <a:gd name="connsiteY736" fmla="*/ 3116474 h 6858000"/>
              <a:gd name="connsiteX737" fmla="*/ 8427018 w 12192002"/>
              <a:gd name="connsiteY737" fmla="*/ 2948853 h 6858000"/>
              <a:gd name="connsiteX738" fmla="*/ 8380397 w 12192002"/>
              <a:gd name="connsiteY738" fmla="*/ 2896659 h 6858000"/>
              <a:gd name="connsiteX739" fmla="*/ 9831020 w 12192002"/>
              <a:gd name="connsiteY739" fmla="*/ 2871730 h 6858000"/>
              <a:gd name="connsiteX740" fmla="*/ 9827707 w 12192002"/>
              <a:gd name="connsiteY740" fmla="*/ 2915231 h 6858000"/>
              <a:gd name="connsiteX741" fmla="*/ 9820699 w 12192002"/>
              <a:gd name="connsiteY741" fmla="*/ 3051540 h 6858000"/>
              <a:gd name="connsiteX742" fmla="*/ 9822525 w 12192002"/>
              <a:gd name="connsiteY742" fmla="*/ 3140814 h 6858000"/>
              <a:gd name="connsiteX743" fmla="*/ 9824704 w 12192002"/>
              <a:gd name="connsiteY743" fmla="*/ 3230628 h 6858000"/>
              <a:gd name="connsiteX744" fmla="*/ 9793821 w 12192002"/>
              <a:gd name="connsiteY744" fmla="*/ 3531652 h 6858000"/>
              <a:gd name="connsiteX745" fmla="*/ 9767436 w 12192002"/>
              <a:gd name="connsiteY745" fmla="*/ 3750864 h 6858000"/>
              <a:gd name="connsiteX746" fmla="*/ 9814477 w 12192002"/>
              <a:gd name="connsiteY746" fmla="*/ 3662531 h 6858000"/>
              <a:gd name="connsiteX747" fmla="*/ 9831020 w 12192002"/>
              <a:gd name="connsiteY747" fmla="*/ 2871730 h 6858000"/>
              <a:gd name="connsiteX748" fmla="*/ 8380521 w 12192002"/>
              <a:gd name="connsiteY748" fmla="*/ 2850596 h 6858000"/>
              <a:gd name="connsiteX749" fmla="*/ 8451446 w 12192002"/>
              <a:gd name="connsiteY749" fmla="*/ 2928627 h 6858000"/>
              <a:gd name="connsiteX750" fmla="*/ 8582269 w 12192002"/>
              <a:gd name="connsiteY750" fmla="*/ 3097880 h 6858000"/>
              <a:gd name="connsiteX751" fmla="*/ 8833783 w 12192002"/>
              <a:gd name="connsiteY751" fmla="*/ 3449753 h 6858000"/>
              <a:gd name="connsiteX752" fmla="*/ 8846863 w 12192002"/>
              <a:gd name="connsiteY752" fmla="*/ 3468981 h 6858000"/>
              <a:gd name="connsiteX753" fmla="*/ 8960046 w 12192002"/>
              <a:gd name="connsiteY753" fmla="*/ 3620389 h 6858000"/>
              <a:gd name="connsiteX754" fmla="*/ 8380521 w 12192002"/>
              <a:gd name="connsiteY754" fmla="*/ 2850596 h 6858000"/>
              <a:gd name="connsiteX755" fmla="*/ 9854151 w 12192002"/>
              <a:gd name="connsiteY755" fmla="*/ 2642862 h 6858000"/>
              <a:gd name="connsiteX756" fmla="*/ 9871341 w 12192002"/>
              <a:gd name="connsiteY756" fmla="*/ 2659697 h 6858000"/>
              <a:gd name="connsiteX757" fmla="*/ 9966678 w 12192002"/>
              <a:gd name="connsiteY757" fmla="*/ 3423399 h 6858000"/>
              <a:gd name="connsiteX758" fmla="*/ 9880832 w 12192002"/>
              <a:gd name="connsiteY758" fmla="*/ 3700562 h 6858000"/>
              <a:gd name="connsiteX759" fmla="*/ 9896024 w 12192002"/>
              <a:gd name="connsiteY759" fmla="*/ 4178295 h 6858000"/>
              <a:gd name="connsiteX760" fmla="*/ 10395379 w 12192002"/>
              <a:gd name="connsiteY760" fmla="*/ 4531843 h 6858000"/>
              <a:gd name="connsiteX761" fmla="*/ 10225980 w 12192002"/>
              <a:gd name="connsiteY761" fmla="*/ 3561061 h 6858000"/>
              <a:gd name="connsiteX762" fmla="*/ 10314210 w 12192002"/>
              <a:gd name="connsiteY762" fmla="*/ 3538353 h 6858000"/>
              <a:gd name="connsiteX763" fmla="*/ 10573663 w 12192002"/>
              <a:gd name="connsiteY763" fmla="*/ 4271430 h 6858000"/>
              <a:gd name="connsiteX764" fmla="*/ 10583736 w 12192002"/>
              <a:gd name="connsiteY764" fmla="*/ 4688819 h 6858000"/>
              <a:gd name="connsiteX765" fmla="*/ 10880472 w 12192002"/>
              <a:gd name="connsiteY765" fmla="*/ 4966558 h 6858000"/>
              <a:gd name="connsiteX766" fmla="*/ 11231212 w 12192002"/>
              <a:gd name="connsiteY766" fmla="*/ 3645474 h 6858000"/>
              <a:gd name="connsiteX767" fmla="*/ 11317765 w 12192002"/>
              <a:gd name="connsiteY767" fmla="*/ 3638405 h 6858000"/>
              <a:gd name="connsiteX768" fmla="*/ 10982911 w 12192002"/>
              <a:gd name="connsiteY768" fmla="*/ 5051260 h 6858000"/>
              <a:gd name="connsiteX769" fmla="*/ 10968747 w 12192002"/>
              <a:gd name="connsiteY769" fmla="*/ 5059552 h 6858000"/>
              <a:gd name="connsiteX770" fmla="*/ 11258020 w 12192002"/>
              <a:gd name="connsiteY770" fmla="*/ 5401078 h 6858000"/>
              <a:gd name="connsiteX771" fmla="*/ 11688741 w 12192002"/>
              <a:gd name="connsiteY771" fmla="*/ 6045312 h 6858000"/>
              <a:gd name="connsiteX772" fmla="*/ 11794425 w 12192002"/>
              <a:gd name="connsiteY772" fmla="*/ 5681109 h 6858000"/>
              <a:gd name="connsiteX773" fmla="*/ 11792727 w 12192002"/>
              <a:gd name="connsiteY773" fmla="*/ 5669934 h 6858000"/>
              <a:gd name="connsiteX774" fmla="*/ 11776744 w 12192002"/>
              <a:gd name="connsiteY774" fmla="*/ 5671723 h 6858000"/>
              <a:gd name="connsiteX775" fmla="*/ 11442546 w 12192002"/>
              <a:gd name="connsiteY775" fmla="*/ 4736592 h 6858000"/>
              <a:gd name="connsiteX776" fmla="*/ 11527771 w 12192002"/>
              <a:gd name="connsiteY776" fmla="*/ 4704317 h 6858000"/>
              <a:gd name="connsiteX777" fmla="*/ 11851542 w 12192002"/>
              <a:gd name="connsiteY777" fmla="*/ 5463703 h 6858000"/>
              <a:gd name="connsiteX778" fmla="*/ 12122505 w 12192002"/>
              <a:gd name="connsiteY778" fmla="*/ 5156948 h 6858000"/>
              <a:gd name="connsiteX779" fmla="*/ 12192002 w 12192002"/>
              <a:gd name="connsiteY779" fmla="*/ 5098973 h 6858000"/>
              <a:gd name="connsiteX780" fmla="*/ 12192001 w 12192002"/>
              <a:gd name="connsiteY780" fmla="*/ 5160062 h 6858000"/>
              <a:gd name="connsiteX781" fmla="*/ 12155105 w 12192002"/>
              <a:gd name="connsiteY781" fmla="*/ 5191181 h 6858000"/>
              <a:gd name="connsiteX782" fmla="*/ 11918903 w 12192002"/>
              <a:gd name="connsiteY782" fmla="*/ 5491132 h 6858000"/>
              <a:gd name="connsiteX783" fmla="*/ 12067554 w 12192002"/>
              <a:gd name="connsiteY783" fmla="*/ 5317498 h 6858000"/>
              <a:gd name="connsiteX784" fmla="*/ 12192001 w 12192002"/>
              <a:gd name="connsiteY784" fmla="*/ 5211391 h 6858000"/>
              <a:gd name="connsiteX785" fmla="*/ 12192001 w 12192002"/>
              <a:gd name="connsiteY785" fmla="*/ 5251558 h 6858000"/>
              <a:gd name="connsiteX786" fmla="*/ 12087498 w 12192002"/>
              <a:gd name="connsiteY786" fmla="*/ 5340764 h 6858000"/>
              <a:gd name="connsiteX787" fmla="*/ 11941335 w 12192002"/>
              <a:gd name="connsiteY787" fmla="*/ 5512809 h 6858000"/>
              <a:gd name="connsiteX788" fmla="*/ 11898139 w 12192002"/>
              <a:gd name="connsiteY788" fmla="*/ 5592553 h 6858000"/>
              <a:gd name="connsiteX789" fmla="*/ 12037359 w 12192002"/>
              <a:gd name="connsiteY789" fmla="*/ 5482816 h 6858000"/>
              <a:gd name="connsiteX790" fmla="*/ 12192001 w 12192002"/>
              <a:gd name="connsiteY790" fmla="*/ 5330890 h 6858000"/>
              <a:gd name="connsiteX791" fmla="*/ 12192001 w 12192002"/>
              <a:gd name="connsiteY791" fmla="*/ 5402911 h 6858000"/>
              <a:gd name="connsiteX792" fmla="*/ 12054488 w 12192002"/>
              <a:gd name="connsiteY792" fmla="*/ 5533939 h 6858000"/>
              <a:gd name="connsiteX793" fmla="*/ 11880977 w 12192002"/>
              <a:gd name="connsiteY793" fmla="*/ 5674040 h 6858000"/>
              <a:gd name="connsiteX794" fmla="*/ 11879666 w 12192002"/>
              <a:gd name="connsiteY794" fmla="*/ 5675644 h 6858000"/>
              <a:gd name="connsiteX795" fmla="*/ 11873674 w 12192002"/>
              <a:gd name="connsiteY795" fmla="*/ 5683306 h 6858000"/>
              <a:gd name="connsiteX796" fmla="*/ 11738608 w 12192002"/>
              <a:gd name="connsiteY796" fmla="*/ 6118417 h 6858000"/>
              <a:gd name="connsiteX797" fmla="*/ 11732820 w 12192002"/>
              <a:gd name="connsiteY797" fmla="*/ 6125184 h 6858000"/>
              <a:gd name="connsiteX798" fmla="*/ 12058063 w 12192002"/>
              <a:gd name="connsiteY798" fmla="*/ 6805045 h 6858000"/>
              <a:gd name="connsiteX799" fmla="*/ 12077722 w 12192002"/>
              <a:gd name="connsiteY799" fmla="*/ 6857999 h 6858000"/>
              <a:gd name="connsiteX800" fmla="*/ 11980831 w 12192002"/>
              <a:gd name="connsiteY800" fmla="*/ 6857999 h 6858000"/>
              <a:gd name="connsiteX801" fmla="*/ 11842370 w 12192002"/>
              <a:gd name="connsiteY801" fmla="*/ 6532596 h 6858000"/>
              <a:gd name="connsiteX802" fmla="*/ 11807118 w 12192002"/>
              <a:gd name="connsiteY802" fmla="*/ 6461642 h 6858000"/>
              <a:gd name="connsiteX803" fmla="*/ 11352410 w 12192002"/>
              <a:gd name="connsiteY803" fmla="*/ 5682534 h 6858000"/>
              <a:gd name="connsiteX804" fmla="*/ 11344098 w 12192002"/>
              <a:gd name="connsiteY804" fmla="*/ 5681717 h 6858000"/>
              <a:gd name="connsiteX805" fmla="*/ 10730809 w 12192002"/>
              <a:gd name="connsiteY805" fmla="*/ 5585749 h 6858000"/>
              <a:gd name="connsiteX806" fmla="*/ 10713050 w 12192002"/>
              <a:gd name="connsiteY806" fmla="*/ 5593271 h 6858000"/>
              <a:gd name="connsiteX807" fmla="*/ 9420192 w 12192002"/>
              <a:gd name="connsiteY807" fmla="*/ 5692050 h 6858000"/>
              <a:gd name="connsiteX808" fmla="*/ 9404066 w 12192002"/>
              <a:gd name="connsiteY808" fmla="*/ 5671708 h 6858000"/>
              <a:gd name="connsiteX809" fmla="*/ 10712309 w 12192002"/>
              <a:gd name="connsiteY809" fmla="*/ 5538562 h 6858000"/>
              <a:gd name="connsiteX810" fmla="*/ 11291486 w 12192002"/>
              <a:gd name="connsiteY810" fmla="*/ 5595804 h 6858000"/>
              <a:gd name="connsiteX811" fmla="*/ 11176624 w 12192002"/>
              <a:gd name="connsiteY811" fmla="*/ 5439340 h 6858000"/>
              <a:gd name="connsiteX812" fmla="*/ 10665962 w 12192002"/>
              <a:gd name="connsiteY812" fmla="*/ 4874588 h 6858000"/>
              <a:gd name="connsiteX813" fmla="*/ 10647017 w 12192002"/>
              <a:gd name="connsiteY813" fmla="*/ 4879047 h 6858000"/>
              <a:gd name="connsiteX814" fmla="*/ 10107096 w 12192002"/>
              <a:gd name="connsiteY814" fmla="*/ 4989072 h 6858000"/>
              <a:gd name="connsiteX815" fmla="*/ 9439953 w 12192002"/>
              <a:gd name="connsiteY815" fmla="*/ 4909921 h 6858000"/>
              <a:gd name="connsiteX816" fmla="*/ 9470279 w 12192002"/>
              <a:gd name="connsiteY816" fmla="*/ 4872131 h 6858000"/>
              <a:gd name="connsiteX817" fmla="*/ 10565024 w 12192002"/>
              <a:gd name="connsiteY817" fmla="*/ 4781269 h 6858000"/>
              <a:gd name="connsiteX818" fmla="*/ 9922490 w 12192002"/>
              <a:gd name="connsiteY818" fmla="*/ 4287833 h 6858000"/>
              <a:gd name="connsiteX819" fmla="*/ 9920481 w 12192002"/>
              <a:gd name="connsiteY819" fmla="*/ 4288346 h 6858000"/>
              <a:gd name="connsiteX820" fmla="*/ 9916127 w 12192002"/>
              <a:gd name="connsiteY820" fmla="*/ 4288836 h 6858000"/>
              <a:gd name="connsiteX821" fmla="*/ 9791125 w 12192002"/>
              <a:gd name="connsiteY821" fmla="*/ 4367248 h 6858000"/>
              <a:gd name="connsiteX822" fmla="*/ 9528364 w 12192002"/>
              <a:gd name="connsiteY822" fmla="*/ 4451767 h 6858000"/>
              <a:gd name="connsiteX823" fmla="*/ 8629850 w 12192002"/>
              <a:gd name="connsiteY823" fmla="*/ 4613329 h 6858000"/>
              <a:gd name="connsiteX824" fmla="*/ 8600239 w 12192002"/>
              <a:gd name="connsiteY824" fmla="*/ 4596243 h 6858000"/>
              <a:gd name="connsiteX825" fmla="*/ 9761570 w 12192002"/>
              <a:gd name="connsiteY825" fmla="*/ 4182283 h 6858000"/>
              <a:gd name="connsiteX826" fmla="*/ 9368237 w 12192002"/>
              <a:gd name="connsiteY826" fmla="*/ 3949470 h 6858000"/>
              <a:gd name="connsiteX827" fmla="*/ 9354614 w 12192002"/>
              <a:gd name="connsiteY827" fmla="*/ 3951288 h 6858000"/>
              <a:gd name="connsiteX828" fmla="*/ 8364351 w 12192002"/>
              <a:gd name="connsiteY828" fmla="*/ 4159267 h 6858000"/>
              <a:gd name="connsiteX829" fmla="*/ 8386567 w 12192002"/>
              <a:gd name="connsiteY829" fmla="*/ 4119760 h 6858000"/>
              <a:gd name="connsiteX830" fmla="*/ 9231713 w 12192002"/>
              <a:gd name="connsiteY830" fmla="*/ 3873539 h 6858000"/>
              <a:gd name="connsiteX831" fmla="*/ 9023301 w 12192002"/>
              <a:gd name="connsiteY831" fmla="*/ 3763109 h 6858000"/>
              <a:gd name="connsiteX832" fmla="*/ 9010556 w 12192002"/>
              <a:gd name="connsiteY832" fmla="*/ 3758998 h 6858000"/>
              <a:gd name="connsiteX833" fmla="*/ 8604324 w 12192002"/>
              <a:gd name="connsiteY833" fmla="*/ 3417171 h 6858000"/>
              <a:gd name="connsiteX834" fmla="*/ 8218577 w 12192002"/>
              <a:gd name="connsiteY834" fmla="*/ 2770227 h 6858000"/>
              <a:gd name="connsiteX835" fmla="*/ 8222774 w 12192002"/>
              <a:gd name="connsiteY835" fmla="*/ 2749954 h 6858000"/>
              <a:gd name="connsiteX836" fmla="*/ 8297623 w 12192002"/>
              <a:gd name="connsiteY836" fmla="*/ 2731935 h 6858000"/>
              <a:gd name="connsiteX837" fmla="*/ 9090618 w 12192002"/>
              <a:gd name="connsiteY837" fmla="*/ 3716225 h 6858000"/>
              <a:gd name="connsiteX838" fmla="*/ 9762441 w 12192002"/>
              <a:gd name="connsiteY838" fmla="*/ 4093587 h 6858000"/>
              <a:gd name="connsiteX839" fmla="*/ 9717826 w 12192002"/>
              <a:gd name="connsiteY839" fmla="*/ 3916719 h 6858000"/>
              <a:gd name="connsiteX840" fmla="*/ 9713123 w 12192002"/>
              <a:gd name="connsiteY840" fmla="*/ 3916663 h 6858000"/>
              <a:gd name="connsiteX841" fmla="*/ 9175594 w 12192002"/>
              <a:gd name="connsiteY841" fmla="*/ 3326950 h 6858000"/>
              <a:gd name="connsiteX842" fmla="*/ 9253941 w 12192002"/>
              <a:gd name="connsiteY842" fmla="*/ 3287566 h 6858000"/>
              <a:gd name="connsiteX843" fmla="*/ 9625671 w 12192002"/>
              <a:gd name="connsiteY843" fmla="*/ 3639960 h 6858000"/>
              <a:gd name="connsiteX844" fmla="*/ 9656881 w 12192002"/>
              <a:gd name="connsiteY844" fmla="*/ 3333361 h 6858000"/>
              <a:gd name="connsiteX845" fmla="*/ 9782066 w 12192002"/>
              <a:gd name="connsiteY845" fmla="*/ 2680771 h 6858000"/>
              <a:gd name="connsiteX846" fmla="*/ 9854151 w 12192002"/>
              <a:gd name="connsiteY846" fmla="*/ 2642862 h 6858000"/>
              <a:gd name="connsiteX847" fmla="*/ 11114299 w 12192002"/>
              <a:gd name="connsiteY847" fmla="*/ 2390555 h 6858000"/>
              <a:gd name="connsiteX848" fmla="*/ 11113373 w 12192002"/>
              <a:gd name="connsiteY848" fmla="*/ 2392739 h 6858000"/>
              <a:gd name="connsiteX849" fmla="*/ 11117197 w 12192002"/>
              <a:gd name="connsiteY849" fmla="*/ 2394358 h 6858000"/>
              <a:gd name="connsiteX850" fmla="*/ 11114299 w 12192002"/>
              <a:gd name="connsiteY850" fmla="*/ 2390555 h 6858000"/>
              <a:gd name="connsiteX851" fmla="*/ 10506276 w 12192002"/>
              <a:gd name="connsiteY851" fmla="*/ 2118977 h 6858000"/>
              <a:gd name="connsiteX852" fmla="*/ 10431542 w 12192002"/>
              <a:gd name="connsiteY852" fmla="*/ 2525128 h 6858000"/>
              <a:gd name="connsiteX853" fmla="*/ 10391375 w 12192002"/>
              <a:gd name="connsiteY853" fmla="*/ 2667145 h 6858000"/>
              <a:gd name="connsiteX854" fmla="*/ 10355047 w 12192002"/>
              <a:gd name="connsiteY854" fmla="*/ 2832031 h 6858000"/>
              <a:gd name="connsiteX855" fmla="*/ 10336080 w 12192002"/>
              <a:gd name="connsiteY855" fmla="*/ 2927011 h 6858000"/>
              <a:gd name="connsiteX856" fmla="*/ 10389394 w 12192002"/>
              <a:gd name="connsiteY856" fmla="*/ 2782834 h 6858000"/>
              <a:gd name="connsiteX857" fmla="*/ 10506276 w 12192002"/>
              <a:gd name="connsiteY857" fmla="*/ 2118977 h 6858000"/>
              <a:gd name="connsiteX858" fmla="*/ 11538179 w 12192002"/>
              <a:gd name="connsiteY858" fmla="*/ 2090376 h 6858000"/>
              <a:gd name="connsiteX859" fmla="*/ 11577479 w 12192002"/>
              <a:gd name="connsiteY859" fmla="*/ 2228695 h 6858000"/>
              <a:gd name="connsiteX860" fmla="*/ 11586754 w 12192002"/>
              <a:gd name="connsiteY860" fmla="*/ 2266098 h 6858000"/>
              <a:gd name="connsiteX861" fmla="*/ 11609011 w 12192002"/>
              <a:gd name="connsiteY861" fmla="*/ 2353427 h 6858000"/>
              <a:gd name="connsiteX862" fmla="*/ 11761579 w 12192002"/>
              <a:gd name="connsiteY862" fmla="*/ 2703223 h 6858000"/>
              <a:gd name="connsiteX863" fmla="*/ 11877711 w 12192002"/>
              <a:gd name="connsiteY863" fmla="*/ 2947465 h 6858000"/>
              <a:gd name="connsiteX864" fmla="*/ 11538179 w 12192002"/>
              <a:gd name="connsiteY864" fmla="*/ 2090376 h 6858000"/>
              <a:gd name="connsiteX865" fmla="*/ 6604735 w 12192002"/>
              <a:gd name="connsiteY865" fmla="*/ 2041381 h 6858000"/>
              <a:gd name="connsiteX866" fmla="*/ 7204487 w 12192002"/>
              <a:gd name="connsiteY866" fmla="*/ 2742112 h 6858000"/>
              <a:gd name="connsiteX867" fmla="*/ 7131592 w 12192002"/>
              <a:gd name="connsiteY867" fmla="*/ 2672096 h 6858000"/>
              <a:gd name="connsiteX868" fmla="*/ 6996344 w 12192002"/>
              <a:gd name="connsiteY868" fmla="*/ 2518310 h 6858000"/>
              <a:gd name="connsiteX869" fmla="*/ 6735495 w 12192002"/>
              <a:gd name="connsiteY869" fmla="*/ 2196890 h 6858000"/>
              <a:gd name="connsiteX870" fmla="*/ 6721901 w 12192002"/>
              <a:gd name="connsiteY870" fmla="*/ 2179274 h 6858000"/>
              <a:gd name="connsiteX871" fmla="*/ 6604735 w 12192002"/>
              <a:gd name="connsiteY871" fmla="*/ 2041381 h 6858000"/>
              <a:gd name="connsiteX872" fmla="*/ 11488421 w 12192002"/>
              <a:gd name="connsiteY872" fmla="*/ 2034549 h 6858000"/>
              <a:gd name="connsiteX873" fmla="*/ 11840356 w 12192002"/>
              <a:gd name="connsiteY873" fmla="*/ 2932293 h 6858000"/>
              <a:gd name="connsiteX874" fmla="*/ 11736331 w 12192002"/>
              <a:gd name="connsiteY874" fmla="*/ 2715710 h 6858000"/>
              <a:gd name="connsiteX875" fmla="*/ 11581560 w 12192002"/>
              <a:gd name="connsiteY875" fmla="*/ 2360474 h 6858000"/>
              <a:gd name="connsiteX876" fmla="*/ 11558442 w 12192002"/>
              <a:gd name="connsiteY876" fmla="*/ 2272139 h 6858000"/>
              <a:gd name="connsiteX877" fmla="*/ 11549169 w 12192002"/>
              <a:gd name="connsiteY877" fmla="*/ 2234734 h 6858000"/>
              <a:gd name="connsiteX878" fmla="*/ 11488421 w 12192002"/>
              <a:gd name="connsiteY878" fmla="*/ 2034549 h 6858000"/>
              <a:gd name="connsiteX879" fmla="*/ 10468916 w 12192002"/>
              <a:gd name="connsiteY879" fmla="*/ 2032338 h 6858000"/>
              <a:gd name="connsiteX880" fmla="*/ 10421480 w 12192002"/>
              <a:gd name="connsiteY880" fmla="*/ 2185446 h 6858000"/>
              <a:gd name="connsiteX881" fmla="*/ 10351264 w 12192002"/>
              <a:gd name="connsiteY881" fmla="*/ 2591574 h 6858000"/>
              <a:gd name="connsiteX882" fmla="*/ 10294485 w 12192002"/>
              <a:gd name="connsiteY882" fmla="*/ 2991809 h 6858000"/>
              <a:gd name="connsiteX883" fmla="*/ 10327850 w 12192002"/>
              <a:gd name="connsiteY883" fmla="*/ 2826310 h 6858000"/>
              <a:gd name="connsiteX884" fmla="*/ 10364099 w 12192002"/>
              <a:gd name="connsiteY884" fmla="*/ 2660098 h 6858000"/>
              <a:gd name="connsiteX885" fmla="*/ 10404725 w 12192002"/>
              <a:gd name="connsiteY885" fmla="*/ 2516991 h 6858000"/>
              <a:gd name="connsiteX886" fmla="*/ 10478071 w 12192002"/>
              <a:gd name="connsiteY886" fmla="*/ 2114122 h 6858000"/>
              <a:gd name="connsiteX887" fmla="*/ 10468916 w 12192002"/>
              <a:gd name="connsiteY887" fmla="*/ 2032338 h 6858000"/>
              <a:gd name="connsiteX888" fmla="*/ 10573132 w 12192002"/>
              <a:gd name="connsiteY888" fmla="*/ 1991479 h 6858000"/>
              <a:gd name="connsiteX889" fmla="*/ 11066880 w 12192002"/>
              <a:gd name="connsiteY889" fmla="*/ 2371770 h 6858000"/>
              <a:gd name="connsiteX890" fmla="*/ 10573132 w 12192002"/>
              <a:gd name="connsiteY890" fmla="*/ 1991479 h 6858000"/>
              <a:gd name="connsiteX891" fmla="*/ 6591670 w 12192002"/>
              <a:gd name="connsiteY891" fmla="*/ 1988277 h 6858000"/>
              <a:gd name="connsiteX892" fmla="*/ 6747349 w 12192002"/>
              <a:gd name="connsiteY892" fmla="*/ 2160069 h 6858000"/>
              <a:gd name="connsiteX893" fmla="*/ 6760943 w 12192002"/>
              <a:gd name="connsiteY893" fmla="*/ 2177686 h 6858000"/>
              <a:gd name="connsiteX894" fmla="*/ 7021065 w 12192002"/>
              <a:gd name="connsiteY894" fmla="*/ 2498102 h 6858000"/>
              <a:gd name="connsiteX895" fmla="*/ 7155223 w 12192002"/>
              <a:gd name="connsiteY895" fmla="*/ 2650386 h 6858000"/>
              <a:gd name="connsiteX896" fmla="*/ 7203167 w 12192002"/>
              <a:gd name="connsiteY896" fmla="*/ 2697288 h 6858000"/>
              <a:gd name="connsiteX897" fmla="*/ 6937703 w 12192002"/>
              <a:gd name="connsiteY897" fmla="*/ 2321981 h 6858000"/>
              <a:gd name="connsiteX898" fmla="*/ 6591670 w 12192002"/>
              <a:gd name="connsiteY898" fmla="*/ 1988277 h 6858000"/>
              <a:gd name="connsiteX899" fmla="*/ 5798670 w 12192002"/>
              <a:gd name="connsiteY899" fmla="*/ 1981601 h 6858000"/>
              <a:gd name="connsiteX900" fmla="*/ 5754709 w 12192002"/>
              <a:gd name="connsiteY900" fmla="*/ 2071454 h 6858000"/>
              <a:gd name="connsiteX901" fmla="*/ 5763044 w 12192002"/>
              <a:gd name="connsiteY901" fmla="*/ 2842206 h 6858000"/>
              <a:gd name="connsiteX902" fmla="*/ 5764974 w 12192002"/>
              <a:gd name="connsiteY902" fmla="*/ 2799609 h 6858000"/>
              <a:gd name="connsiteX903" fmla="*/ 5767665 w 12192002"/>
              <a:gd name="connsiteY903" fmla="*/ 2666409 h 6858000"/>
              <a:gd name="connsiteX904" fmla="*/ 5763055 w 12192002"/>
              <a:gd name="connsiteY904" fmla="*/ 2579705 h 6858000"/>
              <a:gd name="connsiteX905" fmla="*/ 5758079 w 12192002"/>
              <a:gd name="connsiteY905" fmla="*/ 2492508 h 6858000"/>
              <a:gd name="connsiteX906" fmla="*/ 5779325 w 12192002"/>
              <a:gd name="connsiteY906" fmla="*/ 2197069 h 6858000"/>
              <a:gd name="connsiteX907" fmla="*/ 5798670 w 12192002"/>
              <a:gd name="connsiteY907" fmla="*/ 1981601 h 6858000"/>
              <a:gd name="connsiteX908" fmla="*/ 5829202 w 12192002"/>
              <a:gd name="connsiteY908" fmla="*/ 1971679 h 6858000"/>
              <a:gd name="connsiteX909" fmla="*/ 5809558 w 12192002"/>
              <a:gd name="connsiteY909" fmla="*/ 2198043 h 6858000"/>
              <a:gd name="connsiteX910" fmla="*/ 5788653 w 12192002"/>
              <a:gd name="connsiteY910" fmla="*/ 2489430 h 6858000"/>
              <a:gd name="connsiteX911" fmla="*/ 5793439 w 12192002"/>
              <a:gd name="connsiteY911" fmla="*/ 2575235 h 6858000"/>
              <a:gd name="connsiteX912" fmla="*/ 5796836 w 12192002"/>
              <a:gd name="connsiteY912" fmla="*/ 2637633 h 6858000"/>
              <a:gd name="connsiteX913" fmla="*/ 5818614 w 12192002"/>
              <a:gd name="connsiteY913" fmla="*/ 2473055 h 6858000"/>
              <a:gd name="connsiteX914" fmla="*/ 5829202 w 12192002"/>
              <a:gd name="connsiteY914" fmla="*/ 1971679 h 6858000"/>
              <a:gd name="connsiteX915" fmla="*/ 10578769 w 12192002"/>
              <a:gd name="connsiteY915" fmla="*/ 1962963 h 6858000"/>
              <a:gd name="connsiteX916" fmla="*/ 11073823 w 12192002"/>
              <a:gd name="connsiteY916" fmla="*/ 2338658 h 6858000"/>
              <a:gd name="connsiteX917" fmla="*/ 10578769 w 12192002"/>
              <a:gd name="connsiteY917" fmla="*/ 1962963 h 6858000"/>
              <a:gd name="connsiteX918" fmla="*/ 5911389 w 12192002"/>
              <a:gd name="connsiteY918" fmla="*/ 1898371 h 6858000"/>
              <a:gd name="connsiteX919" fmla="*/ 6237627 w 12192002"/>
              <a:gd name="connsiteY919" fmla="*/ 2231921 h 6858000"/>
              <a:gd name="connsiteX920" fmla="*/ 5911389 w 12192002"/>
              <a:gd name="connsiteY920" fmla="*/ 1898371 h 6858000"/>
              <a:gd name="connsiteX921" fmla="*/ 6944437 w 12192002"/>
              <a:gd name="connsiteY921" fmla="*/ 1575402 h 6858000"/>
              <a:gd name="connsiteX922" fmla="*/ 6304730 w 12192002"/>
              <a:gd name="connsiteY922" fmla="*/ 1766654 h 6858000"/>
              <a:gd name="connsiteX923" fmla="*/ 6944437 w 12192002"/>
              <a:gd name="connsiteY923" fmla="*/ 1575402 h 6858000"/>
              <a:gd name="connsiteX924" fmla="*/ 7019523 w 12192002"/>
              <a:gd name="connsiteY924" fmla="*/ 1519450 h 6858000"/>
              <a:gd name="connsiteX925" fmla="*/ 6298091 w 12192002"/>
              <a:gd name="connsiteY925" fmla="*/ 1737122 h 6858000"/>
              <a:gd name="connsiteX926" fmla="*/ 7019523 w 12192002"/>
              <a:gd name="connsiteY926" fmla="*/ 1519450 h 6858000"/>
              <a:gd name="connsiteX927" fmla="*/ 2399523 w 12192002"/>
              <a:gd name="connsiteY927" fmla="*/ 1428234 h 6858000"/>
              <a:gd name="connsiteX928" fmla="*/ 2224982 w 12192002"/>
              <a:gd name="connsiteY928" fmla="*/ 1826201 h 6858000"/>
              <a:gd name="connsiteX929" fmla="*/ 2096099 w 12192002"/>
              <a:gd name="connsiteY929" fmla="*/ 2345900 h 6858000"/>
              <a:gd name="connsiteX930" fmla="*/ 2283317 w 12192002"/>
              <a:gd name="connsiteY930" fmla="*/ 1796925 h 6858000"/>
              <a:gd name="connsiteX931" fmla="*/ 2448558 w 12192002"/>
              <a:gd name="connsiteY931" fmla="*/ 1373435 h 6858000"/>
              <a:gd name="connsiteX932" fmla="*/ 2312521 w 12192002"/>
              <a:gd name="connsiteY932" fmla="*/ 1806140 h 6858000"/>
              <a:gd name="connsiteX933" fmla="*/ 2127533 w 12192002"/>
              <a:gd name="connsiteY933" fmla="*/ 2348380 h 6858000"/>
              <a:gd name="connsiteX934" fmla="*/ 2358080 w 12192002"/>
              <a:gd name="connsiteY934" fmla="*/ 1866134 h 6858000"/>
              <a:gd name="connsiteX935" fmla="*/ 2407436 w 12192002"/>
              <a:gd name="connsiteY935" fmla="*/ 1651070 h 6858000"/>
              <a:gd name="connsiteX936" fmla="*/ 2448558 w 12192002"/>
              <a:gd name="connsiteY936" fmla="*/ 1373435 h 6858000"/>
              <a:gd name="connsiteX937" fmla="*/ 278707 w 12192002"/>
              <a:gd name="connsiteY937" fmla="*/ 1352270 h 6858000"/>
              <a:gd name="connsiteX938" fmla="*/ 321570 w 12192002"/>
              <a:gd name="connsiteY938" fmla="*/ 1861610 h 6858000"/>
              <a:gd name="connsiteX939" fmla="*/ 294281 w 12192002"/>
              <a:gd name="connsiteY939" fmla="*/ 1440658 h 6858000"/>
              <a:gd name="connsiteX940" fmla="*/ 1423821 w 12192002"/>
              <a:gd name="connsiteY940" fmla="*/ 1351958 h 6858000"/>
              <a:gd name="connsiteX941" fmla="*/ 1638521 w 12192002"/>
              <a:gd name="connsiteY941" fmla="*/ 1908470 h 6858000"/>
              <a:gd name="connsiteX942" fmla="*/ 1754199 w 12192002"/>
              <a:gd name="connsiteY942" fmla="*/ 2149284 h 6858000"/>
              <a:gd name="connsiteX943" fmla="*/ 1908359 w 12192002"/>
              <a:gd name="connsiteY943" fmla="*/ 2364988 h 6858000"/>
              <a:gd name="connsiteX944" fmla="*/ 1647661 w 12192002"/>
              <a:gd name="connsiteY944" fmla="*/ 1825945 h 6858000"/>
              <a:gd name="connsiteX945" fmla="*/ 1423821 w 12192002"/>
              <a:gd name="connsiteY945" fmla="*/ 1351958 h 6858000"/>
              <a:gd name="connsiteX946" fmla="*/ 9518298 w 12192002"/>
              <a:gd name="connsiteY946" fmla="*/ 1338235 h 6858000"/>
              <a:gd name="connsiteX947" fmla="*/ 9838009 w 12192002"/>
              <a:gd name="connsiteY947" fmla="*/ 2272553 h 6858000"/>
              <a:gd name="connsiteX948" fmla="*/ 9805906 w 12192002"/>
              <a:gd name="connsiteY948" fmla="*/ 2159819 h 6858000"/>
              <a:gd name="connsiteX949" fmla="*/ 9801623 w 12192002"/>
              <a:gd name="connsiteY949" fmla="*/ 2142555 h 6858000"/>
              <a:gd name="connsiteX950" fmla="*/ 9628671 w 12192002"/>
              <a:gd name="connsiteY950" fmla="*/ 1617375 h 6858000"/>
              <a:gd name="connsiteX951" fmla="*/ 9598299 w 12192002"/>
              <a:gd name="connsiteY951" fmla="*/ 1544643 h 6858000"/>
              <a:gd name="connsiteX952" fmla="*/ 9518298 w 12192002"/>
              <a:gd name="connsiteY952" fmla="*/ 1338235 h 6858000"/>
              <a:gd name="connsiteX953" fmla="*/ 1431890 w 12192002"/>
              <a:gd name="connsiteY953" fmla="*/ 1306475 h 6858000"/>
              <a:gd name="connsiteX954" fmla="*/ 1507597 w 12192002"/>
              <a:gd name="connsiteY954" fmla="*/ 1446132 h 6858000"/>
              <a:gd name="connsiteX955" fmla="*/ 1674586 w 12192002"/>
              <a:gd name="connsiteY955" fmla="*/ 1813832 h 6858000"/>
              <a:gd name="connsiteX956" fmla="*/ 1815950 w 12192002"/>
              <a:gd name="connsiteY956" fmla="*/ 2128564 h 6858000"/>
              <a:gd name="connsiteX957" fmla="*/ 1984242 w 12192002"/>
              <a:gd name="connsiteY957" fmla="*/ 2430829 h 6858000"/>
              <a:gd name="connsiteX958" fmla="*/ 2014023 w 12192002"/>
              <a:gd name="connsiteY958" fmla="*/ 2450995 h 6858000"/>
              <a:gd name="connsiteX959" fmla="*/ 1747337 w 12192002"/>
              <a:gd name="connsiteY959" fmla="*/ 1855264 h 6858000"/>
              <a:gd name="connsiteX960" fmla="*/ 1533749 w 12192002"/>
              <a:gd name="connsiteY960" fmla="*/ 1478656 h 6858000"/>
              <a:gd name="connsiteX961" fmla="*/ 1431890 w 12192002"/>
              <a:gd name="connsiteY961" fmla="*/ 1306475 h 6858000"/>
              <a:gd name="connsiteX962" fmla="*/ 5052692 w 12192002"/>
              <a:gd name="connsiteY962" fmla="*/ 1292994 h 6858000"/>
              <a:gd name="connsiteX963" fmla="*/ 5200661 w 12192002"/>
              <a:gd name="connsiteY963" fmla="*/ 1635186 h 6858000"/>
              <a:gd name="connsiteX964" fmla="*/ 5297138 w 12192002"/>
              <a:gd name="connsiteY964" fmla="*/ 1906351 h 6858000"/>
              <a:gd name="connsiteX965" fmla="*/ 5052692 w 12192002"/>
              <a:gd name="connsiteY965" fmla="*/ 1292994 h 6858000"/>
              <a:gd name="connsiteX966" fmla="*/ 9528078 w 12192002"/>
              <a:gd name="connsiteY966" fmla="*/ 1278636 h 6858000"/>
              <a:gd name="connsiteX967" fmla="*/ 9623946 w 12192002"/>
              <a:gd name="connsiteY967" fmla="*/ 1534260 h 6858000"/>
              <a:gd name="connsiteX968" fmla="*/ 9654858 w 12192002"/>
              <a:gd name="connsiteY968" fmla="*/ 1607218 h 6858000"/>
              <a:gd name="connsiteX969" fmla="*/ 9826304 w 12192002"/>
              <a:gd name="connsiteY969" fmla="*/ 2125320 h 6858000"/>
              <a:gd name="connsiteX970" fmla="*/ 9701198 w 12192002"/>
              <a:gd name="connsiteY970" fmla="*/ 1646797 h 6858000"/>
              <a:gd name="connsiteX971" fmla="*/ 9528078 w 12192002"/>
              <a:gd name="connsiteY971" fmla="*/ 1278636 h 6858000"/>
              <a:gd name="connsiteX972" fmla="*/ 5009948 w 12192002"/>
              <a:gd name="connsiteY972" fmla="*/ 1273619 h 6858000"/>
              <a:gd name="connsiteX973" fmla="*/ 5121777 w 12192002"/>
              <a:gd name="connsiteY973" fmla="*/ 1654213 h 6858000"/>
              <a:gd name="connsiteX974" fmla="*/ 5293545 w 12192002"/>
              <a:gd name="connsiteY974" fmla="*/ 2072247 h 6858000"/>
              <a:gd name="connsiteX975" fmla="*/ 5294042 w 12192002"/>
              <a:gd name="connsiteY975" fmla="*/ 2065019 h 6858000"/>
              <a:gd name="connsiteX976" fmla="*/ 5171936 w 12192002"/>
              <a:gd name="connsiteY976" fmla="*/ 1647613 h 6858000"/>
              <a:gd name="connsiteX977" fmla="*/ 5009948 w 12192002"/>
              <a:gd name="connsiteY977" fmla="*/ 1273619 h 6858000"/>
              <a:gd name="connsiteX978" fmla="*/ 655236 w 12192002"/>
              <a:gd name="connsiteY978" fmla="*/ 1268632 h 6858000"/>
              <a:gd name="connsiteX979" fmla="*/ 839521 w 12192002"/>
              <a:gd name="connsiteY979" fmla="*/ 1685315 h 6858000"/>
              <a:gd name="connsiteX980" fmla="*/ 1109416 w 12192002"/>
              <a:gd name="connsiteY980" fmla="*/ 2061663 h 6858000"/>
              <a:gd name="connsiteX981" fmla="*/ 1298300 w 12192002"/>
              <a:gd name="connsiteY981" fmla="*/ 2247742 h 6858000"/>
              <a:gd name="connsiteX982" fmla="*/ 1125871 w 12192002"/>
              <a:gd name="connsiteY982" fmla="*/ 1989513 h 6858000"/>
              <a:gd name="connsiteX983" fmla="*/ 981574 w 12192002"/>
              <a:gd name="connsiteY983" fmla="*/ 1783157 h 6858000"/>
              <a:gd name="connsiteX984" fmla="*/ 922198 w 12192002"/>
              <a:gd name="connsiteY984" fmla="*/ 1677437 h 6858000"/>
              <a:gd name="connsiteX985" fmla="*/ 869293 w 12192002"/>
              <a:gd name="connsiteY985" fmla="*/ 1583214 h 6858000"/>
              <a:gd name="connsiteX986" fmla="*/ 751431 w 12192002"/>
              <a:gd name="connsiteY986" fmla="*/ 1405731 h 6858000"/>
              <a:gd name="connsiteX987" fmla="*/ 6516292 w 12192002"/>
              <a:gd name="connsiteY987" fmla="*/ 1263064 h 6858000"/>
              <a:gd name="connsiteX988" fmla="*/ 5736320 w 12192002"/>
              <a:gd name="connsiteY988" fmla="*/ 1501803 h 6858000"/>
              <a:gd name="connsiteX989" fmla="*/ 6516292 w 12192002"/>
              <a:gd name="connsiteY989" fmla="*/ 1263064 h 6858000"/>
              <a:gd name="connsiteX990" fmla="*/ 291466 w 12192002"/>
              <a:gd name="connsiteY990" fmla="*/ 1250369 h 6858000"/>
              <a:gd name="connsiteX991" fmla="*/ 323180 w 12192002"/>
              <a:gd name="connsiteY991" fmla="*/ 1435283 h 6858000"/>
              <a:gd name="connsiteX992" fmla="*/ 349381 w 12192002"/>
              <a:gd name="connsiteY992" fmla="*/ 1875041 h 6858000"/>
              <a:gd name="connsiteX993" fmla="*/ 374363 w 12192002"/>
              <a:gd name="connsiteY993" fmla="*/ 1506494 h 6858000"/>
              <a:gd name="connsiteX994" fmla="*/ 302168 w 12192002"/>
              <a:gd name="connsiteY994" fmla="*/ 1274495 h 6858000"/>
              <a:gd name="connsiteX995" fmla="*/ 291466 w 12192002"/>
              <a:gd name="connsiteY995" fmla="*/ 1250369 h 6858000"/>
              <a:gd name="connsiteX996" fmla="*/ 678222 w 12192002"/>
              <a:gd name="connsiteY996" fmla="*/ 1248670 h 6858000"/>
              <a:gd name="connsiteX997" fmla="*/ 775536 w 12192002"/>
              <a:gd name="connsiteY997" fmla="*/ 1388015 h 6858000"/>
              <a:gd name="connsiteX998" fmla="*/ 894529 w 12192002"/>
              <a:gd name="connsiteY998" fmla="*/ 1567739 h 6858000"/>
              <a:gd name="connsiteX999" fmla="*/ 948000 w 12192002"/>
              <a:gd name="connsiteY999" fmla="*/ 1663088 h 6858000"/>
              <a:gd name="connsiteX1000" fmla="*/ 1006812 w 12192002"/>
              <a:gd name="connsiteY1000" fmla="*/ 1767683 h 6858000"/>
              <a:gd name="connsiteX1001" fmla="*/ 1149133 w 12192002"/>
              <a:gd name="connsiteY1001" fmla="*/ 1971513 h 6858000"/>
              <a:gd name="connsiteX1002" fmla="*/ 1333952 w 12192002"/>
              <a:gd name="connsiteY1002" fmla="*/ 2251620 h 6858000"/>
              <a:gd name="connsiteX1003" fmla="*/ 1337329 w 12192002"/>
              <a:gd name="connsiteY1003" fmla="*/ 2258350 h 6858000"/>
              <a:gd name="connsiteX1004" fmla="*/ 1014726 w 12192002"/>
              <a:gd name="connsiteY1004" fmla="*/ 1615556 h 6858000"/>
              <a:gd name="connsiteX1005" fmla="*/ 678222 w 12192002"/>
              <a:gd name="connsiteY1005" fmla="*/ 1248670 h 6858000"/>
              <a:gd name="connsiteX1006" fmla="*/ 9441752 w 12192002"/>
              <a:gd name="connsiteY1006" fmla="*/ 1245311 h 6858000"/>
              <a:gd name="connsiteX1007" fmla="*/ 9278979 w 12192002"/>
              <a:gd name="connsiteY1007" fmla="*/ 1406236 h 6858000"/>
              <a:gd name="connsiteX1008" fmla="*/ 9235540 w 12192002"/>
              <a:gd name="connsiteY1008" fmla="*/ 1546869 h 6858000"/>
              <a:gd name="connsiteX1009" fmla="*/ 9264074 w 12192002"/>
              <a:gd name="connsiteY1009" fmla="*/ 1557016 h 6858000"/>
              <a:gd name="connsiteX1010" fmla="*/ 9441752 w 12192002"/>
              <a:gd name="connsiteY1010" fmla="*/ 1245311 h 6858000"/>
              <a:gd name="connsiteX1011" fmla="*/ 6691602 w 12192002"/>
              <a:gd name="connsiteY1011" fmla="*/ 1140573 h 6858000"/>
              <a:gd name="connsiteX1012" fmla="*/ 6571100 w 12192002"/>
              <a:gd name="connsiteY1012" fmla="*/ 1183662 h 6858000"/>
              <a:gd name="connsiteX1013" fmla="*/ 6241687 w 12192002"/>
              <a:gd name="connsiteY1013" fmla="*/ 1257600 h 6858000"/>
              <a:gd name="connsiteX1014" fmla="*/ 5693009 w 12192002"/>
              <a:gd name="connsiteY1014" fmla="*/ 1478256 h 6858000"/>
              <a:gd name="connsiteX1015" fmla="*/ 6548420 w 12192002"/>
              <a:gd name="connsiteY1015" fmla="*/ 1214599 h 6858000"/>
              <a:gd name="connsiteX1016" fmla="*/ 6605473 w 12192002"/>
              <a:gd name="connsiteY1016" fmla="*/ 1184686 h 6858000"/>
              <a:gd name="connsiteX1017" fmla="*/ 6691602 w 12192002"/>
              <a:gd name="connsiteY1017" fmla="*/ 1140573 h 6858000"/>
              <a:gd name="connsiteX1018" fmla="*/ 4002475 w 12192002"/>
              <a:gd name="connsiteY1018" fmla="*/ 1037802 h 6858000"/>
              <a:gd name="connsiteX1019" fmla="*/ 4000324 w 12192002"/>
              <a:gd name="connsiteY1019" fmla="*/ 1039362 h 6858000"/>
              <a:gd name="connsiteX1020" fmla="*/ 4002862 w 12192002"/>
              <a:gd name="connsiteY1020" fmla="*/ 1042866 h 6858000"/>
              <a:gd name="connsiteX1021" fmla="*/ 4002475 w 12192002"/>
              <a:gd name="connsiteY1021" fmla="*/ 1037802 h 6858000"/>
              <a:gd name="connsiteX1022" fmla="*/ 506322 w 12192002"/>
              <a:gd name="connsiteY1022" fmla="*/ 1020997 h 6858000"/>
              <a:gd name="connsiteX1023" fmla="*/ 533068 w 12192002"/>
              <a:gd name="connsiteY1023" fmla="*/ 1029409 h 6858000"/>
              <a:gd name="connsiteX1024" fmla="*/ 1232525 w 12192002"/>
              <a:gd name="connsiteY1024" fmla="*/ 1804675 h 6858000"/>
              <a:gd name="connsiteX1025" fmla="*/ 1388858 w 12192002"/>
              <a:gd name="connsiteY1025" fmla="*/ 2368011 h 6858000"/>
              <a:gd name="connsiteX1026" fmla="*/ 1384098 w 12192002"/>
              <a:gd name="connsiteY1026" fmla="*/ 2378125 h 6858000"/>
              <a:gd name="connsiteX1027" fmla="*/ 1425393 w 12192002"/>
              <a:gd name="connsiteY1027" fmla="*/ 2589124 h 6858000"/>
              <a:gd name="connsiteX1028" fmla="*/ 1424001 w 12192002"/>
              <a:gd name="connsiteY1028" fmla="*/ 2597541 h 6858000"/>
              <a:gd name="connsiteX1029" fmla="*/ 2152729 w 12192002"/>
              <a:gd name="connsiteY1029" fmla="*/ 2864487 h 6858000"/>
              <a:gd name="connsiteX1030" fmla="*/ 2020609 w 12192002"/>
              <a:gd name="connsiteY1030" fmla="*/ 2539671 h 6858000"/>
              <a:gd name="connsiteX1031" fmla="*/ 2018920 w 12192002"/>
              <a:gd name="connsiteY1031" fmla="*/ 2536309 h 6858000"/>
              <a:gd name="connsiteX1032" fmla="*/ 1342441 w 12192002"/>
              <a:gd name="connsiteY1032" fmla="*/ 1173017 h 6858000"/>
              <a:gd name="connsiteX1033" fmla="*/ 1367925 w 12192002"/>
              <a:gd name="connsiteY1033" fmla="*/ 1135648 h 6858000"/>
              <a:gd name="connsiteX1034" fmla="*/ 1771401 w 12192002"/>
              <a:gd name="connsiteY1034" fmla="*/ 1806673 h 6858000"/>
              <a:gd name="connsiteX1035" fmla="*/ 1972385 w 12192002"/>
              <a:gd name="connsiteY1035" fmla="*/ 2198735 h 6858000"/>
              <a:gd name="connsiteX1036" fmla="*/ 2040892 w 12192002"/>
              <a:gd name="connsiteY1036" fmla="*/ 2405205 h 6858000"/>
              <a:gd name="connsiteX1037" fmla="*/ 2131689 w 12192002"/>
              <a:gd name="connsiteY1037" fmla="*/ 1936926 h 6858000"/>
              <a:gd name="connsiteX1038" fmla="*/ 2454820 w 12192002"/>
              <a:gd name="connsiteY1038" fmla="*/ 1248808 h 6858000"/>
              <a:gd name="connsiteX1039" fmla="*/ 2492512 w 12192002"/>
              <a:gd name="connsiteY1039" fmla="*/ 1302920 h 6858000"/>
              <a:gd name="connsiteX1040" fmla="*/ 2081216 w 12192002"/>
              <a:gd name="connsiteY1040" fmla="*/ 2527513 h 6858000"/>
              <a:gd name="connsiteX1041" fmla="*/ 2081211 w 12192002"/>
              <a:gd name="connsiteY1041" fmla="*/ 2528916 h 6858000"/>
              <a:gd name="connsiteX1042" fmla="*/ 2199067 w 12192002"/>
              <a:gd name="connsiteY1042" fmla="*/ 2884061 h 6858000"/>
              <a:gd name="connsiteX1043" fmla="*/ 3192586 w 12192002"/>
              <a:gd name="connsiteY1043" fmla="*/ 3411496 h 6858000"/>
              <a:gd name="connsiteX1044" fmla="*/ 3182620 w 12192002"/>
              <a:gd name="connsiteY1044" fmla="*/ 3483279 h 6858000"/>
              <a:gd name="connsiteX1045" fmla="*/ 2435119 w 12192002"/>
              <a:gd name="connsiteY1045" fmla="*/ 3080173 h 6858000"/>
              <a:gd name="connsiteX1046" fmla="*/ 2410152 w 12192002"/>
              <a:gd name="connsiteY1046" fmla="*/ 3063751 h 6858000"/>
              <a:gd name="connsiteX1047" fmla="*/ 2408099 w 12192002"/>
              <a:gd name="connsiteY1047" fmla="*/ 3064403 h 6858000"/>
              <a:gd name="connsiteX1048" fmla="*/ 2407218 w 12192002"/>
              <a:gd name="connsiteY1048" fmla="*/ 3070324 h 6858000"/>
              <a:gd name="connsiteX1049" fmla="*/ 2380138 w 12192002"/>
              <a:gd name="connsiteY1049" fmla="*/ 3099341 h 6858000"/>
              <a:gd name="connsiteX1050" fmla="*/ 1765923 w 12192002"/>
              <a:gd name="connsiteY1050" fmla="*/ 3581043 h 6858000"/>
              <a:gd name="connsiteX1051" fmla="*/ 1702258 w 12192002"/>
              <a:gd name="connsiteY1051" fmla="*/ 3612286 h 6858000"/>
              <a:gd name="connsiteX1052" fmla="*/ 1538370 w 12192002"/>
              <a:gd name="connsiteY1052" fmla="*/ 3811804 h 6858000"/>
              <a:gd name="connsiteX1053" fmla="*/ 542867 w 12192002"/>
              <a:gd name="connsiteY1053" fmla="*/ 4944092 h 6858000"/>
              <a:gd name="connsiteX1054" fmla="*/ 515800 w 12192002"/>
              <a:gd name="connsiteY1054" fmla="*/ 4862180 h 6858000"/>
              <a:gd name="connsiteX1055" fmla="*/ 909145 w 12192002"/>
              <a:gd name="connsiteY1055" fmla="*/ 4199225 h 6858000"/>
              <a:gd name="connsiteX1056" fmla="*/ 1214067 w 12192002"/>
              <a:gd name="connsiteY1056" fmla="*/ 3908561 h 6858000"/>
              <a:gd name="connsiteX1057" fmla="*/ 640967 w 12192002"/>
              <a:gd name="connsiteY1057" fmla="*/ 4105601 h 6858000"/>
              <a:gd name="connsiteX1058" fmla="*/ 112563 w 12192002"/>
              <a:gd name="connsiteY1058" fmla="*/ 4396952 h 6858000"/>
              <a:gd name="connsiteX1059" fmla="*/ 0 w 12192002"/>
              <a:gd name="connsiteY1059" fmla="*/ 4466006 h 6858000"/>
              <a:gd name="connsiteX1060" fmla="*/ 0 w 12192002"/>
              <a:gd name="connsiteY1060" fmla="*/ 4233763 h 6858000"/>
              <a:gd name="connsiteX1061" fmla="*/ 36881 w 12192002"/>
              <a:gd name="connsiteY1061" fmla="*/ 4200118 h 6858000"/>
              <a:gd name="connsiteX1062" fmla="*/ 910534 w 12192002"/>
              <a:gd name="connsiteY1062" fmla="*/ 3629753 h 6858000"/>
              <a:gd name="connsiteX1063" fmla="*/ 1578717 w 12192002"/>
              <a:gd name="connsiteY1063" fmla="*/ 3575982 h 6858000"/>
              <a:gd name="connsiteX1064" fmla="*/ 2338780 w 12192002"/>
              <a:gd name="connsiteY1064" fmla="*/ 3033725 h 6858000"/>
              <a:gd name="connsiteX1065" fmla="*/ 1807991 w 12192002"/>
              <a:gd name="connsiteY1065" fmla="*/ 2807184 h 6858000"/>
              <a:gd name="connsiteX1066" fmla="*/ 1416358 w 12192002"/>
              <a:gd name="connsiteY1066" fmla="*/ 3112571 h 6858000"/>
              <a:gd name="connsiteX1067" fmla="*/ 939066 w 12192002"/>
              <a:gd name="connsiteY1067" fmla="*/ 3378798 h 6858000"/>
              <a:gd name="connsiteX1068" fmla="*/ 115099 w 12192002"/>
              <a:gd name="connsiteY1068" fmla="*/ 3607650 h 6858000"/>
              <a:gd name="connsiteX1069" fmla="*/ 97284 w 12192002"/>
              <a:gd name="connsiteY1069" fmla="*/ 3520393 h 6858000"/>
              <a:gd name="connsiteX1070" fmla="*/ 922050 w 12192002"/>
              <a:gd name="connsiteY1070" fmla="*/ 3074867 h 6858000"/>
              <a:gd name="connsiteX1071" fmla="*/ 1405265 w 12192002"/>
              <a:gd name="connsiteY1071" fmla="*/ 3016319 h 6858000"/>
              <a:gd name="connsiteX1072" fmla="*/ 1407512 w 12192002"/>
              <a:gd name="connsiteY1072" fmla="*/ 3018001 h 6858000"/>
              <a:gd name="connsiteX1073" fmla="*/ 1726266 w 12192002"/>
              <a:gd name="connsiteY1073" fmla="*/ 2777274 h 6858000"/>
              <a:gd name="connsiteX1074" fmla="*/ 625390 w 12192002"/>
              <a:gd name="connsiteY1074" fmla="*/ 2514541 h 6858000"/>
              <a:gd name="connsiteX1075" fmla="*/ 619799 w 12192002"/>
              <a:gd name="connsiteY1075" fmla="*/ 2527180 h 6858000"/>
              <a:gd name="connsiteX1076" fmla="*/ 310030 w 12192002"/>
              <a:gd name="connsiteY1076" fmla="*/ 2771818 h 6858000"/>
              <a:gd name="connsiteX1077" fmla="*/ 173877 w 12192002"/>
              <a:gd name="connsiteY1077" fmla="*/ 2937056 h 6858000"/>
              <a:gd name="connsiteX1078" fmla="*/ 77889 w 12192002"/>
              <a:gd name="connsiteY1078" fmla="*/ 3138440 h 6858000"/>
              <a:gd name="connsiteX1079" fmla="*/ 0 w 12192002"/>
              <a:gd name="connsiteY1079" fmla="*/ 3271395 h 6858000"/>
              <a:gd name="connsiteX1080" fmla="*/ 0 w 12192002"/>
              <a:gd name="connsiteY1080" fmla="*/ 3153002 h 6858000"/>
              <a:gd name="connsiteX1081" fmla="*/ 2386 w 12192002"/>
              <a:gd name="connsiteY1081" fmla="*/ 3149203 h 6858000"/>
              <a:gd name="connsiteX1082" fmla="*/ 89753 w 12192002"/>
              <a:gd name="connsiteY1082" fmla="*/ 2987702 h 6858000"/>
              <a:gd name="connsiteX1083" fmla="*/ 76869 w 12192002"/>
              <a:gd name="connsiteY1083" fmla="*/ 3005404 h 6858000"/>
              <a:gd name="connsiteX1084" fmla="*/ 32049 w 12192002"/>
              <a:gd name="connsiteY1084" fmla="*/ 3065814 h 6858000"/>
              <a:gd name="connsiteX1085" fmla="*/ 0 w 12192002"/>
              <a:gd name="connsiteY1085" fmla="*/ 3108744 h 6858000"/>
              <a:gd name="connsiteX1086" fmla="*/ 0 w 12192002"/>
              <a:gd name="connsiteY1086" fmla="*/ 3058059 h 6858000"/>
              <a:gd name="connsiteX1087" fmla="*/ 7610 w 12192002"/>
              <a:gd name="connsiteY1087" fmla="*/ 3047889 h 6858000"/>
              <a:gd name="connsiteX1088" fmla="*/ 52419 w 12192002"/>
              <a:gd name="connsiteY1088" fmla="*/ 2987479 h 6858000"/>
              <a:gd name="connsiteX1089" fmla="*/ 59142 w 12192002"/>
              <a:gd name="connsiteY1089" fmla="*/ 2978488 h 6858000"/>
              <a:gd name="connsiteX1090" fmla="*/ 0 w 12192002"/>
              <a:gd name="connsiteY1090" fmla="*/ 3015334 h 6858000"/>
              <a:gd name="connsiteX1091" fmla="*/ 0 w 12192002"/>
              <a:gd name="connsiteY1091" fmla="*/ 2914286 h 6858000"/>
              <a:gd name="connsiteX1092" fmla="*/ 36383 w 12192002"/>
              <a:gd name="connsiteY1092" fmla="*/ 2901128 h 6858000"/>
              <a:gd name="connsiteX1093" fmla="*/ 156329 w 12192002"/>
              <a:gd name="connsiteY1093" fmla="*/ 2840533 h 6858000"/>
              <a:gd name="connsiteX1094" fmla="*/ 358355 w 12192002"/>
              <a:gd name="connsiteY1094" fmla="*/ 2620471 h 6858000"/>
              <a:gd name="connsiteX1095" fmla="*/ 510577 w 12192002"/>
              <a:gd name="connsiteY1095" fmla="*/ 2501244 h 6858000"/>
              <a:gd name="connsiteX1096" fmla="*/ 211967 w 12192002"/>
              <a:gd name="connsiteY1096" fmla="*/ 2479171 h 6858000"/>
              <a:gd name="connsiteX1097" fmla="*/ 0 w 12192002"/>
              <a:gd name="connsiteY1097" fmla="*/ 2476398 h 6858000"/>
              <a:gd name="connsiteX1098" fmla="*/ 0 w 12192002"/>
              <a:gd name="connsiteY1098" fmla="*/ 2389189 h 6858000"/>
              <a:gd name="connsiteX1099" fmla="*/ 103062 w 12192002"/>
              <a:gd name="connsiteY1099" fmla="*/ 2389518 h 6858000"/>
              <a:gd name="connsiteX1100" fmla="*/ 510734 w 12192002"/>
              <a:gd name="connsiteY1100" fmla="*/ 2416201 h 6858000"/>
              <a:gd name="connsiteX1101" fmla="*/ 279257 w 12192002"/>
              <a:gd name="connsiteY1101" fmla="*/ 2092102 h 6858000"/>
              <a:gd name="connsiteX1102" fmla="*/ 65265 w 12192002"/>
              <a:gd name="connsiteY1102" fmla="*/ 2006049 h 6858000"/>
              <a:gd name="connsiteX1103" fmla="*/ 0 w 12192002"/>
              <a:gd name="connsiteY1103" fmla="*/ 1982532 h 6858000"/>
              <a:gd name="connsiteX1104" fmla="*/ 0 w 12192002"/>
              <a:gd name="connsiteY1104" fmla="*/ 1912789 h 6858000"/>
              <a:gd name="connsiteX1105" fmla="*/ 97460 w 12192002"/>
              <a:gd name="connsiteY1105" fmla="*/ 1953725 h 6858000"/>
              <a:gd name="connsiteX1106" fmla="*/ 221272 w 12192002"/>
              <a:gd name="connsiteY1106" fmla="*/ 1980766 h 6858000"/>
              <a:gd name="connsiteX1107" fmla="*/ 116765 w 12192002"/>
              <a:gd name="connsiteY1107" fmla="*/ 1911033 h 6858000"/>
              <a:gd name="connsiteX1108" fmla="*/ 16405 w 12192002"/>
              <a:gd name="connsiteY1108" fmla="*/ 1803412 h 6858000"/>
              <a:gd name="connsiteX1109" fmla="*/ 0 w 12192002"/>
              <a:gd name="connsiteY1109" fmla="*/ 1784777 h 6858000"/>
              <a:gd name="connsiteX1110" fmla="*/ 0 w 12192002"/>
              <a:gd name="connsiteY1110" fmla="*/ 1740082 h 6858000"/>
              <a:gd name="connsiteX1111" fmla="*/ 39394 w 12192002"/>
              <a:gd name="connsiteY1111" fmla="*/ 1784856 h 6858000"/>
              <a:gd name="connsiteX1112" fmla="*/ 135813 w 12192002"/>
              <a:gd name="connsiteY1112" fmla="*/ 1888838 h 6858000"/>
              <a:gd name="connsiteX1113" fmla="*/ 242575 w 12192002"/>
              <a:gd name="connsiteY1113" fmla="*/ 1958841 h 6858000"/>
              <a:gd name="connsiteX1114" fmla="*/ 82197 w 12192002"/>
              <a:gd name="connsiteY1114" fmla="*/ 1754826 h 6858000"/>
              <a:gd name="connsiteX1115" fmla="*/ 0 w 12192002"/>
              <a:gd name="connsiteY1115" fmla="*/ 1679650 h 6858000"/>
              <a:gd name="connsiteX1116" fmla="*/ 0 w 12192002"/>
              <a:gd name="connsiteY1116" fmla="*/ 1602463 h 6858000"/>
              <a:gd name="connsiteX1117" fmla="*/ 84689 w 12192002"/>
              <a:gd name="connsiteY1117" fmla="*/ 1677442 h 6858000"/>
              <a:gd name="connsiteX1118" fmla="*/ 298437 w 12192002"/>
              <a:gd name="connsiteY1118" fmla="*/ 1968019 h 6858000"/>
              <a:gd name="connsiteX1119" fmla="*/ 227269 w 12192002"/>
              <a:gd name="connsiteY1119" fmla="*/ 1114064 h 6858000"/>
              <a:gd name="connsiteX1120" fmla="*/ 248003 w 12192002"/>
              <a:gd name="connsiteY1120" fmla="*/ 1089613 h 6858000"/>
              <a:gd name="connsiteX1121" fmla="*/ 427020 w 12192002"/>
              <a:gd name="connsiteY1121" fmla="*/ 1619803 h 6858000"/>
              <a:gd name="connsiteX1122" fmla="*/ 340345 w 12192002"/>
              <a:gd name="connsiteY1122" fmla="*/ 2027739 h 6858000"/>
              <a:gd name="connsiteX1123" fmla="*/ 360865 w 12192002"/>
              <a:gd name="connsiteY1123" fmla="*/ 2044827 h 6858000"/>
              <a:gd name="connsiteX1124" fmla="*/ 560414 w 12192002"/>
              <a:gd name="connsiteY1124" fmla="*/ 2421457 h 6858000"/>
              <a:gd name="connsiteX1125" fmla="*/ 1359703 w 12192002"/>
              <a:gd name="connsiteY1125" fmla="*/ 2578554 h 6858000"/>
              <a:gd name="connsiteX1126" fmla="*/ 1359422 w 12192002"/>
              <a:gd name="connsiteY1126" fmla="*/ 2577994 h 6858000"/>
              <a:gd name="connsiteX1127" fmla="*/ 828701 w 12192002"/>
              <a:gd name="connsiteY1127" fmla="*/ 1839520 h 6858000"/>
              <a:gd name="connsiteX1128" fmla="*/ 494427 w 12192002"/>
              <a:gd name="connsiteY1128" fmla="*/ 1092333 h 6858000"/>
              <a:gd name="connsiteX1129" fmla="*/ 506322 w 12192002"/>
              <a:gd name="connsiteY1129" fmla="*/ 1020997 h 6858000"/>
              <a:gd name="connsiteX1130" fmla="*/ 4570198 w 12192002"/>
              <a:gd name="connsiteY1130" fmla="*/ 978081 h 6858000"/>
              <a:gd name="connsiteX1131" fmla="*/ 4523691 w 12192002"/>
              <a:gd name="connsiteY1131" fmla="*/ 1127776 h 6858000"/>
              <a:gd name="connsiteX1132" fmla="*/ 4509875 w 12192002"/>
              <a:gd name="connsiteY1132" fmla="*/ 1167552 h 6858000"/>
              <a:gd name="connsiteX1133" fmla="*/ 4478168 w 12192002"/>
              <a:gd name="connsiteY1133" fmla="*/ 1260735 h 6858000"/>
              <a:gd name="connsiteX1134" fmla="*/ 4409309 w 12192002"/>
              <a:gd name="connsiteY1134" fmla="*/ 1666996 h 6858000"/>
              <a:gd name="connsiteX1135" fmla="*/ 4370031 w 12192002"/>
              <a:gd name="connsiteY1135" fmla="*/ 1955666 h 6858000"/>
              <a:gd name="connsiteX1136" fmla="*/ 4570198 w 12192002"/>
              <a:gd name="connsiteY1136" fmla="*/ 978081 h 6858000"/>
              <a:gd name="connsiteX1137" fmla="*/ 12149131 w 12192002"/>
              <a:gd name="connsiteY1137" fmla="*/ 959050 h 6858000"/>
              <a:gd name="connsiteX1138" fmla="*/ 12105664 w 12192002"/>
              <a:gd name="connsiteY1138" fmla="*/ 1006960 h 6858000"/>
              <a:gd name="connsiteX1139" fmla="*/ 11883102 w 12192002"/>
              <a:gd name="connsiteY1139" fmla="*/ 1184424 h 6858000"/>
              <a:gd name="connsiteX1140" fmla="*/ 11665174 w 12192002"/>
              <a:gd name="connsiteY1140" fmla="*/ 1317493 h 6858000"/>
              <a:gd name="connsiteX1141" fmla="*/ 11590337 w 12192002"/>
              <a:gd name="connsiteY1141" fmla="*/ 1348256 h 6858000"/>
              <a:gd name="connsiteX1142" fmla="*/ 11492588 w 12192002"/>
              <a:gd name="connsiteY1142" fmla="*/ 1390573 h 6858000"/>
              <a:gd name="connsiteX1143" fmla="*/ 11888865 w 12192002"/>
              <a:gd name="connsiteY1143" fmla="*/ 1220988 h 6858000"/>
              <a:gd name="connsiteX1144" fmla="*/ 12149131 w 12192002"/>
              <a:gd name="connsiteY1144" fmla="*/ 959050 h 6858000"/>
              <a:gd name="connsiteX1145" fmla="*/ 4557898 w 12192002"/>
              <a:gd name="connsiteY1145" fmla="*/ 900011 h 6858000"/>
              <a:gd name="connsiteX1146" fmla="*/ 4344840 w 12192002"/>
              <a:gd name="connsiteY1146" fmla="*/ 1922038 h 6858000"/>
              <a:gd name="connsiteX1147" fmla="*/ 4378710 w 12192002"/>
              <a:gd name="connsiteY1147" fmla="*/ 1665516 h 6858000"/>
              <a:gd name="connsiteX1148" fmla="*/ 4448798 w 12192002"/>
              <a:gd name="connsiteY1148" fmla="*/ 1253024 h 6858000"/>
              <a:gd name="connsiteX1149" fmla="*/ 4480315 w 12192002"/>
              <a:gd name="connsiteY1149" fmla="*/ 1158454 h 6858000"/>
              <a:gd name="connsiteX1150" fmla="*/ 4494133 w 12192002"/>
              <a:gd name="connsiteY1150" fmla="*/ 1118676 h 6858000"/>
              <a:gd name="connsiteX1151" fmla="*/ 4557898 w 12192002"/>
              <a:gd name="connsiteY1151" fmla="*/ 900011 h 6858000"/>
              <a:gd name="connsiteX1152" fmla="*/ 5870151 w 12192002"/>
              <a:gd name="connsiteY1152" fmla="*/ 898890 h 6858000"/>
              <a:gd name="connsiteX1153" fmla="*/ 5861335 w 12192002"/>
              <a:gd name="connsiteY1153" fmla="*/ 899177 h 6858000"/>
              <a:gd name="connsiteX1154" fmla="*/ 5843702 w 12192002"/>
              <a:gd name="connsiteY1154" fmla="*/ 899748 h 6858000"/>
              <a:gd name="connsiteX1155" fmla="*/ 5651107 w 12192002"/>
              <a:gd name="connsiteY1155" fmla="*/ 920306 h 6858000"/>
              <a:gd name="connsiteX1156" fmla="*/ 5459407 w 12192002"/>
              <a:gd name="connsiteY1156" fmla="*/ 940975 h 6858000"/>
              <a:gd name="connsiteX1157" fmla="*/ 5374846 w 12192002"/>
              <a:gd name="connsiteY1157" fmla="*/ 941988 h 6858000"/>
              <a:gd name="connsiteX1158" fmla="*/ 5256105 w 12192002"/>
              <a:gd name="connsiteY1158" fmla="*/ 945632 h 6858000"/>
              <a:gd name="connsiteX1159" fmla="*/ 5107071 w 12192002"/>
              <a:gd name="connsiteY1159" fmla="*/ 969720 h 6858000"/>
              <a:gd name="connsiteX1160" fmla="*/ 4998681 w 12192002"/>
              <a:gd name="connsiteY1160" fmla="*/ 988771 h 6858000"/>
              <a:gd name="connsiteX1161" fmla="*/ 5870151 w 12192002"/>
              <a:gd name="connsiteY1161" fmla="*/ 898890 h 6858000"/>
              <a:gd name="connsiteX1162" fmla="*/ 12190084 w 12192002"/>
              <a:gd name="connsiteY1162" fmla="*/ 854709 h 6858000"/>
              <a:gd name="connsiteX1163" fmla="*/ 12162947 w 12192002"/>
              <a:gd name="connsiteY1163" fmla="*/ 879275 h 6858000"/>
              <a:gd name="connsiteX1164" fmla="*/ 11721478 w 12192002"/>
              <a:gd name="connsiteY1164" fmla="*/ 1216434 h 6858000"/>
              <a:gd name="connsiteX1165" fmla="*/ 11680712 w 12192002"/>
              <a:gd name="connsiteY1165" fmla="*/ 1239730 h 6858000"/>
              <a:gd name="connsiteX1166" fmla="*/ 11505347 w 12192002"/>
              <a:gd name="connsiteY1166" fmla="*/ 1352837 h 6858000"/>
              <a:gd name="connsiteX1167" fmla="*/ 11580962 w 12192002"/>
              <a:gd name="connsiteY1167" fmla="*/ 1321759 h 6858000"/>
              <a:gd name="connsiteX1168" fmla="*/ 11654234 w 12192002"/>
              <a:gd name="connsiteY1168" fmla="*/ 1291618 h 6858000"/>
              <a:gd name="connsiteX1169" fmla="*/ 11867274 w 12192002"/>
              <a:gd name="connsiteY1169" fmla="*/ 1160983 h 6858000"/>
              <a:gd name="connsiteX1170" fmla="*/ 12086035 w 12192002"/>
              <a:gd name="connsiteY1170" fmla="*/ 986418 h 6858000"/>
              <a:gd name="connsiteX1171" fmla="*/ 12190084 w 12192002"/>
              <a:gd name="connsiteY1171" fmla="*/ 854709 h 6858000"/>
              <a:gd name="connsiteX1172" fmla="*/ 5504425 w 12192002"/>
              <a:gd name="connsiteY1172" fmla="*/ 848067 h 6858000"/>
              <a:gd name="connsiteX1173" fmla="*/ 4968849 w 12192002"/>
              <a:gd name="connsiteY1173" fmla="*/ 962318 h 6858000"/>
              <a:gd name="connsiteX1174" fmla="*/ 5104039 w 12192002"/>
              <a:gd name="connsiteY1174" fmla="*/ 940634 h 6858000"/>
              <a:gd name="connsiteX1175" fmla="*/ 5256311 w 12192002"/>
              <a:gd name="connsiteY1175" fmla="*/ 916490 h 6858000"/>
              <a:gd name="connsiteX1176" fmla="*/ 5377381 w 12192002"/>
              <a:gd name="connsiteY1176" fmla="*/ 912671 h 6858000"/>
              <a:gd name="connsiteX1177" fmla="*/ 5460148 w 12192002"/>
              <a:gd name="connsiteY1177" fmla="*/ 911442 h 6858000"/>
              <a:gd name="connsiteX1178" fmla="*/ 5648970 w 12192002"/>
              <a:gd name="connsiteY1178" fmla="*/ 891331 h 6858000"/>
              <a:gd name="connsiteX1179" fmla="*/ 5844807 w 12192002"/>
              <a:gd name="connsiteY1179" fmla="*/ 870718 h 6858000"/>
              <a:gd name="connsiteX1180" fmla="*/ 5862975 w 12192002"/>
              <a:gd name="connsiteY1180" fmla="*/ 869756 h 6858000"/>
              <a:gd name="connsiteX1181" fmla="*/ 5920887 w 12192002"/>
              <a:gd name="connsiteY1181" fmla="*/ 865929 h 6858000"/>
              <a:gd name="connsiteX1182" fmla="*/ 5504425 w 12192002"/>
              <a:gd name="connsiteY1182" fmla="*/ 848067 h 6858000"/>
              <a:gd name="connsiteX1183" fmla="*/ 8924104 w 12192002"/>
              <a:gd name="connsiteY1183" fmla="*/ 777000 h 6858000"/>
              <a:gd name="connsiteX1184" fmla="*/ 8921999 w 12192002"/>
              <a:gd name="connsiteY1184" fmla="*/ 794136 h 6858000"/>
              <a:gd name="connsiteX1185" fmla="*/ 8916066 w 12192002"/>
              <a:gd name="connsiteY1185" fmla="*/ 843129 h 6858000"/>
              <a:gd name="connsiteX1186" fmla="*/ 8909852 w 12192002"/>
              <a:gd name="connsiteY1186" fmla="*/ 1005313 h 6858000"/>
              <a:gd name="connsiteX1187" fmla="*/ 8936982 w 12192002"/>
              <a:gd name="connsiteY1187" fmla="*/ 1614896 h 6858000"/>
              <a:gd name="connsiteX1188" fmla="*/ 8939706 w 12192002"/>
              <a:gd name="connsiteY1188" fmla="*/ 1632791 h 6858000"/>
              <a:gd name="connsiteX1189" fmla="*/ 8946691 w 12192002"/>
              <a:gd name="connsiteY1189" fmla="*/ 1680170 h 6858000"/>
              <a:gd name="connsiteX1190" fmla="*/ 8947643 w 12192002"/>
              <a:gd name="connsiteY1190" fmla="*/ 1649028 h 6858000"/>
              <a:gd name="connsiteX1191" fmla="*/ 8931687 w 12192002"/>
              <a:gd name="connsiteY1191" fmla="*/ 871628 h 6858000"/>
              <a:gd name="connsiteX1192" fmla="*/ 8929804 w 12192002"/>
              <a:gd name="connsiteY1192" fmla="*/ 850229 h 6858000"/>
              <a:gd name="connsiteX1193" fmla="*/ 8924104 w 12192002"/>
              <a:gd name="connsiteY1193" fmla="*/ 777000 h 6858000"/>
              <a:gd name="connsiteX1194" fmla="*/ 8951219 w 12192002"/>
              <a:gd name="connsiteY1194" fmla="*/ 764662 h 6858000"/>
              <a:gd name="connsiteX1195" fmla="*/ 8957270 w 12192002"/>
              <a:gd name="connsiteY1195" fmla="*/ 847698 h 6858000"/>
              <a:gd name="connsiteX1196" fmla="*/ 8959153 w 12192002"/>
              <a:gd name="connsiteY1196" fmla="*/ 869097 h 6858000"/>
              <a:gd name="connsiteX1197" fmla="*/ 8976081 w 12192002"/>
              <a:gd name="connsiteY1197" fmla="*/ 1619865 h 6858000"/>
              <a:gd name="connsiteX1198" fmla="*/ 8951219 w 12192002"/>
              <a:gd name="connsiteY1198" fmla="*/ 764662 h 6858000"/>
              <a:gd name="connsiteX1199" fmla="*/ 8898081 w 12192002"/>
              <a:gd name="connsiteY1199" fmla="*/ 630137 h 6858000"/>
              <a:gd name="connsiteX1200" fmla="*/ 8910095 w 12192002"/>
              <a:gd name="connsiteY1200" fmla="*/ 1626691 h 6858000"/>
              <a:gd name="connsiteX1201" fmla="*/ 8908822 w 12192002"/>
              <a:gd name="connsiteY1201" fmla="*/ 1619067 h 6858000"/>
              <a:gd name="connsiteX1202" fmla="*/ 8881669 w 12192002"/>
              <a:gd name="connsiteY1202" fmla="*/ 1004967 h 6858000"/>
              <a:gd name="connsiteX1203" fmla="*/ 8888265 w 12192002"/>
              <a:gd name="connsiteY1203" fmla="*/ 840369 h 6858000"/>
              <a:gd name="connsiteX1204" fmla="*/ 8894429 w 12192002"/>
              <a:gd name="connsiteY1204" fmla="*/ 790831 h 6858000"/>
              <a:gd name="connsiteX1205" fmla="*/ 8898081 w 12192002"/>
              <a:gd name="connsiteY1205" fmla="*/ 630137 h 6858000"/>
              <a:gd name="connsiteX1206" fmla="*/ 11491396 w 12192002"/>
              <a:gd name="connsiteY1206" fmla="*/ 623931 h 6858000"/>
              <a:gd name="connsiteX1207" fmla="*/ 11413329 w 12192002"/>
              <a:gd name="connsiteY1207" fmla="*/ 662344 h 6858000"/>
              <a:gd name="connsiteX1208" fmla="*/ 10966547 w 12192002"/>
              <a:gd name="connsiteY1208" fmla="*/ 818916 h 6858000"/>
              <a:gd name="connsiteX1209" fmla="*/ 10498883 w 12192002"/>
              <a:gd name="connsiteY1209" fmla="*/ 1111507 h 6858000"/>
              <a:gd name="connsiteX1210" fmla="*/ 10671292 w 12192002"/>
              <a:gd name="connsiteY1210" fmla="*/ 1035777 h 6858000"/>
              <a:gd name="connsiteX1211" fmla="*/ 10685894 w 12192002"/>
              <a:gd name="connsiteY1211" fmla="*/ 1027151 h 6858000"/>
              <a:gd name="connsiteX1212" fmla="*/ 11104337 w 12192002"/>
              <a:gd name="connsiteY1212" fmla="*/ 817377 h 6858000"/>
              <a:gd name="connsiteX1213" fmla="*/ 11491396 w 12192002"/>
              <a:gd name="connsiteY1213" fmla="*/ 623931 h 6858000"/>
              <a:gd name="connsiteX1214" fmla="*/ 10779304 w 12192002"/>
              <a:gd name="connsiteY1214" fmla="*/ 584486 h 6858000"/>
              <a:gd name="connsiteX1215" fmla="*/ 10658378 w 12192002"/>
              <a:gd name="connsiteY1215" fmla="*/ 772788 h 6858000"/>
              <a:gd name="connsiteX1216" fmla="*/ 10475581 w 12192002"/>
              <a:gd name="connsiteY1216" fmla="*/ 1070739 h 6858000"/>
              <a:gd name="connsiteX1217" fmla="*/ 10735178 w 12192002"/>
              <a:gd name="connsiteY1217" fmla="*/ 693281 h 6858000"/>
              <a:gd name="connsiteX1218" fmla="*/ 10132488 w 12192002"/>
              <a:gd name="connsiteY1218" fmla="*/ 518596 h 6858000"/>
              <a:gd name="connsiteX1219" fmla="*/ 9879465 w 12192002"/>
              <a:gd name="connsiteY1219" fmla="*/ 567273 h 6858000"/>
              <a:gd name="connsiteX1220" fmla="*/ 9364243 w 12192002"/>
              <a:gd name="connsiteY1220" fmla="*/ 809468 h 6858000"/>
              <a:gd name="connsiteX1221" fmla="*/ 9366655 w 12192002"/>
              <a:gd name="connsiteY1221" fmla="*/ 809848 h 6858000"/>
              <a:gd name="connsiteX1222" fmla="*/ 9914233 w 12192002"/>
              <a:gd name="connsiteY1222" fmla="*/ 596159 h 6858000"/>
              <a:gd name="connsiteX1223" fmla="*/ 10264524 w 12192002"/>
              <a:gd name="connsiteY1223" fmla="*/ 501747 h 6858000"/>
              <a:gd name="connsiteX1224" fmla="*/ 9922837 w 12192002"/>
              <a:gd name="connsiteY1224" fmla="*/ 622979 h 6858000"/>
              <a:gd name="connsiteX1225" fmla="*/ 9416908 w 12192002"/>
              <a:gd name="connsiteY1225" fmla="*/ 818889 h 6858000"/>
              <a:gd name="connsiteX1226" fmla="*/ 9418234 w 12192002"/>
              <a:gd name="connsiteY1226" fmla="*/ 818810 h 6858000"/>
              <a:gd name="connsiteX1227" fmla="*/ 10264524 w 12192002"/>
              <a:gd name="connsiteY1227" fmla="*/ 501747 h 6858000"/>
              <a:gd name="connsiteX1228" fmla="*/ 10802699 w 12192002"/>
              <a:gd name="connsiteY1228" fmla="*/ 488163 h 6858000"/>
              <a:gd name="connsiteX1229" fmla="*/ 10618739 w 12192002"/>
              <a:gd name="connsiteY1229" fmla="*/ 734118 h 6858000"/>
              <a:gd name="connsiteX1230" fmla="*/ 10604580 w 12192002"/>
              <a:gd name="connsiteY1230" fmla="*/ 753877 h 6858000"/>
              <a:gd name="connsiteX1231" fmla="*/ 10529643 w 12192002"/>
              <a:gd name="connsiteY1231" fmla="*/ 867004 h 6858000"/>
              <a:gd name="connsiteX1232" fmla="*/ 10462194 w 12192002"/>
              <a:gd name="connsiteY1232" fmla="*/ 1035452 h 6858000"/>
              <a:gd name="connsiteX1233" fmla="*/ 10635117 w 12192002"/>
              <a:gd name="connsiteY1233" fmla="*/ 757788 h 6858000"/>
              <a:gd name="connsiteX1234" fmla="*/ 10802699 w 12192002"/>
              <a:gd name="connsiteY1234" fmla="*/ 488163 h 6858000"/>
              <a:gd name="connsiteX1235" fmla="*/ 10359107 w 12192002"/>
              <a:gd name="connsiteY1235" fmla="*/ 485136 h 6858000"/>
              <a:gd name="connsiteX1236" fmla="*/ 9515108 w 12192002"/>
              <a:gd name="connsiteY1236" fmla="*/ 825701 h 6858000"/>
              <a:gd name="connsiteX1237" fmla="*/ 10359107 w 12192002"/>
              <a:gd name="connsiteY1237" fmla="*/ 485136 h 6858000"/>
              <a:gd name="connsiteX1238" fmla="*/ 11886089 w 12192002"/>
              <a:gd name="connsiteY1238" fmla="*/ 483936 h 6858000"/>
              <a:gd name="connsiteX1239" fmla="*/ 11622890 w 12192002"/>
              <a:gd name="connsiteY1239" fmla="*/ 661575 h 6858000"/>
              <a:gd name="connsiteX1240" fmla="*/ 11038640 w 12192002"/>
              <a:gd name="connsiteY1240" fmla="*/ 996875 h 6858000"/>
              <a:gd name="connsiteX1241" fmla="*/ 10561310 w 12192002"/>
              <a:gd name="connsiteY1241" fmla="*/ 1145020 h 6858000"/>
              <a:gd name="connsiteX1242" fmla="*/ 10675127 w 12192002"/>
              <a:gd name="connsiteY1242" fmla="*/ 1163586 h 6858000"/>
              <a:gd name="connsiteX1243" fmla="*/ 11120351 w 12192002"/>
              <a:gd name="connsiteY1243" fmla="*/ 990907 h 6858000"/>
              <a:gd name="connsiteX1244" fmla="*/ 11648506 w 12192002"/>
              <a:gd name="connsiteY1244" fmla="*/ 680145 h 6858000"/>
              <a:gd name="connsiteX1245" fmla="*/ 11886089 w 12192002"/>
              <a:gd name="connsiteY1245" fmla="*/ 483936 h 6858000"/>
              <a:gd name="connsiteX1246" fmla="*/ 3607114 w 12192002"/>
              <a:gd name="connsiteY1246" fmla="*/ 467441 h 6858000"/>
              <a:gd name="connsiteX1247" fmla="*/ 3296242 w 12192002"/>
              <a:gd name="connsiteY1247" fmla="*/ 807991 h 6858000"/>
              <a:gd name="connsiteX1248" fmla="*/ 3174674 w 12192002"/>
              <a:gd name="connsiteY1248" fmla="*/ 919759 h 6858000"/>
              <a:gd name="connsiteX1249" fmla="*/ 3042978 w 12192002"/>
              <a:gd name="connsiteY1249" fmla="*/ 1054894 h 6858000"/>
              <a:gd name="connsiteX1250" fmla="*/ 2968914 w 12192002"/>
              <a:gd name="connsiteY1250" fmla="*/ 1133756 h 6858000"/>
              <a:gd name="connsiteX1251" fmla="*/ 3103823 w 12192002"/>
              <a:gd name="connsiteY1251" fmla="*/ 1026814 h 6858000"/>
              <a:gd name="connsiteX1252" fmla="*/ 3607114 w 12192002"/>
              <a:gd name="connsiteY1252" fmla="*/ 467441 h 6858000"/>
              <a:gd name="connsiteX1253" fmla="*/ 10784544 w 12192002"/>
              <a:gd name="connsiteY1253" fmla="*/ 465669 h 6858000"/>
              <a:gd name="connsiteX1254" fmla="*/ 10426419 w 12192002"/>
              <a:gd name="connsiteY1254" fmla="*/ 1062158 h 6858000"/>
              <a:gd name="connsiteX1255" fmla="*/ 10471732 w 12192002"/>
              <a:gd name="connsiteY1255" fmla="*/ 921679 h 6858000"/>
              <a:gd name="connsiteX1256" fmla="*/ 10504824 w 12192002"/>
              <a:gd name="connsiteY1256" fmla="*/ 852631 h 6858000"/>
              <a:gd name="connsiteX1257" fmla="*/ 10582237 w 12192002"/>
              <a:gd name="connsiteY1257" fmla="*/ 736692 h 6858000"/>
              <a:gd name="connsiteX1258" fmla="*/ 10596401 w 12192002"/>
              <a:gd name="connsiteY1258" fmla="*/ 716935 h 6858000"/>
              <a:gd name="connsiteX1259" fmla="*/ 10784544 w 12192002"/>
              <a:gd name="connsiteY1259" fmla="*/ 465669 h 6858000"/>
              <a:gd name="connsiteX1260" fmla="*/ 11916494 w 12192002"/>
              <a:gd name="connsiteY1260" fmla="*/ 422768 h 6858000"/>
              <a:gd name="connsiteX1261" fmla="*/ 11703185 w 12192002"/>
              <a:gd name="connsiteY1261" fmla="*/ 528178 h 6858000"/>
              <a:gd name="connsiteX1262" fmla="*/ 11680755 w 12192002"/>
              <a:gd name="connsiteY1262" fmla="*/ 543149 h 6858000"/>
              <a:gd name="connsiteX1263" fmla="*/ 11116818 w 12192002"/>
              <a:gd name="connsiteY1263" fmla="*/ 842623 h 6858000"/>
              <a:gd name="connsiteX1264" fmla="*/ 10700164 w 12192002"/>
              <a:gd name="connsiteY1264" fmla="*/ 1051220 h 6858000"/>
              <a:gd name="connsiteX1265" fmla="*/ 10685570 w 12192002"/>
              <a:gd name="connsiteY1265" fmla="*/ 1059849 h 6858000"/>
              <a:gd name="connsiteX1266" fmla="*/ 10584288 w 12192002"/>
              <a:gd name="connsiteY1266" fmla="*/ 1113543 h 6858000"/>
              <a:gd name="connsiteX1267" fmla="*/ 11026698 w 12192002"/>
              <a:gd name="connsiteY1267" fmla="*/ 971858 h 6858000"/>
              <a:gd name="connsiteX1268" fmla="*/ 11607604 w 12192002"/>
              <a:gd name="connsiteY1268" fmla="*/ 638368 h 6858000"/>
              <a:gd name="connsiteX1269" fmla="*/ 11919452 w 12192002"/>
              <a:gd name="connsiteY1269" fmla="*/ 423380 h 6858000"/>
              <a:gd name="connsiteX1270" fmla="*/ 11916494 w 12192002"/>
              <a:gd name="connsiteY1270" fmla="*/ 422768 h 6858000"/>
              <a:gd name="connsiteX1271" fmla="*/ 8148168 w 12192002"/>
              <a:gd name="connsiteY1271" fmla="*/ 416949 h 6858000"/>
              <a:gd name="connsiteX1272" fmla="*/ 7862052 w 12192002"/>
              <a:gd name="connsiteY1272" fmla="*/ 694330 h 6858000"/>
              <a:gd name="connsiteX1273" fmla="*/ 7808002 w 12192002"/>
              <a:gd name="connsiteY1273" fmla="*/ 759654 h 6858000"/>
              <a:gd name="connsiteX1274" fmla="*/ 8295299 w 12192002"/>
              <a:gd name="connsiteY1274" fmla="*/ 416143 h 6858000"/>
              <a:gd name="connsiteX1275" fmla="*/ 8309124 w 12192002"/>
              <a:gd name="connsiteY1275" fmla="*/ 534021 h 6858000"/>
              <a:gd name="connsiteX1276" fmla="*/ 8293154 w 12192002"/>
              <a:gd name="connsiteY1276" fmla="*/ 672115 h 6858000"/>
              <a:gd name="connsiteX1277" fmla="*/ 8279099 w 12192002"/>
              <a:gd name="connsiteY1277" fmla="*/ 769176 h 6858000"/>
              <a:gd name="connsiteX1278" fmla="*/ 8309186 w 12192002"/>
              <a:gd name="connsiteY1278" fmla="*/ 1060039 h 6858000"/>
              <a:gd name="connsiteX1279" fmla="*/ 8410512 w 12192002"/>
              <a:gd name="connsiteY1279" fmla="*/ 1511108 h 6858000"/>
              <a:gd name="connsiteX1280" fmla="*/ 8351657 w 12192002"/>
              <a:gd name="connsiteY1280" fmla="*/ 521768 h 6858000"/>
              <a:gd name="connsiteX1281" fmla="*/ 8295299 w 12192002"/>
              <a:gd name="connsiteY1281" fmla="*/ 416143 h 6858000"/>
              <a:gd name="connsiteX1282" fmla="*/ 8266483 w 12192002"/>
              <a:gd name="connsiteY1282" fmla="*/ 414244 h 6858000"/>
              <a:gd name="connsiteX1283" fmla="*/ 8343425 w 12192002"/>
              <a:gd name="connsiteY1283" fmla="*/ 1357811 h 6858000"/>
              <a:gd name="connsiteX1284" fmla="*/ 8282114 w 12192002"/>
              <a:gd name="connsiteY1284" fmla="*/ 1064671 h 6858000"/>
              <a:gd name="connsiteX1285" fmla="*/ 8251298 w 12192002"/>
              <a:gd name="connsiteY1285" fmla="*/ 766414 h 6858000"/>
              <a:gd name="connsiteX1286" fmla="*/ 8265729 w 12192002"/>
              <a:gd name="connsiteY1286" fmla="*/ 666939 h 6858000"/>
              <a:gd name="connsiteX1287" fmla="*/ 8281494 w 12192002"/>
              <a:gd name="connsiteY1287" fmla="*/ 533909 h 6858000"/>
              <a:gd name="connsiteX1288" fmla="*/ 8266483 w 12192002"/>
              <a:gd name="connsiteY1288" fmla="*/ 414244 h 6858000"/>
              <a:gd name="connsiteX1289" fmla="*/ 8140802 w 12192002"/>
              <a:gd name="connsiteY1289" fmla="*/ 388720 h 6858000"/>
              <a:gd name="connsiteX1290" fmla="*/ 7860379 w 12192002"/>
              <a:gd name="connsiteY1290" fmla="*/ 596411 h 6858000"/>
              <a:gd name="connsiteX1291" fmla="*/ 7737688 w 12192002"/>
              <a:gd name="connsiteY1291" fmla="*/ 790400 h 6858000"/>
              <a:gd name="connsiteX1292" fmla="*/ 7726885 w 12192002"/>
              <a:gd name="connsiteY1292" fmla="*/ 812869 h 6858000"/>
              <a:gd name="connsiteX1293" fmla="*/ 7840490 w 12192002"/>
              <a:gd name="connsiteY1293" fmla="*/ 676832 h 6858000"/>
              <a:gd name="connsiteX1294" fmla="*/ 8140802 w 12192002"/>
              <a:gd name="connsiteY1294" fmla="*/ 388720 h 6858000"/>
              <a:gd name="connsiteX1295" fmla="*/ 3744487 w 12192002"/>
              <a:gd name="connsiteY1295" fmla="*/ 383136 h 6858000"/>
              <a:gd name="connsiteX1296" fmla="*/ 3970213 w 12192002"/>
              <a:gd name="connsiteY1296" fmla="*/ 995559 h 6858000"/>
              <a:gd name="connsiteX1297" fmla="*/ 3744487 w 12192002"/>
              <a:gd name="connsiteY1297" fmla="*/ 383136 h 6858000"/>
              <a:gd name="connsiteX1298" fmla="*/ 3624562 w 12192002"/>
              <a:gd name="connsiteY1298" fmla="*/ 367041 h 6858000"/>
              <a:gd name="connsiteX1299" fmla="*/ 3489712 w 12192002"/>
              <a:gd name="connsiteY1299" fmla="*/ 485386 h 6858000"/>
              <a:gd name="connsiteX1300" fmla="*/ 3182994 w 12192002"/>
              <a:gd name="connsiteY1300" fmla="*/ 828265 h 6858000"/>
              <a:gd name="connsiteX1301" fmla="*/ 2892114 w 12192002"/>
              <a:gd name="connsiteY1301" fmla="*/ 1172635 h 6858000"/>
              <a:gd name="connsiteX1302" fmla="*/ 3021459 w 12192002"/>
              <a:gd name="connsiteY1302" fmla="*/ 1035385 h 6858000"/>
              <a:gd name="connsiteX1303" fmla="*/ 3153873 w 12192002"/>
              <a:gd name="connsiteY1303" fmla="*/ 898971 h 6858000"/>
              <a:gd name="connsiteX1304" fmla="*/ 3276511 w 12192002"/>
              <a:gd name="connsiteY1304" fmla="*/ 786423 h 6858000"/>
              <a:gd name="connsiteX1305" fmla="*/ 3584154 w 12192002"/>
              <a:gd name="connsiteY1305" fmla="*/ 448218 h 6858000"/>
              <a:gd name="connsiteX1306" fmla="*/ 3624562 w 12192002"/>
              <a:gd name="connsiteY1306" fmla="*/ 367041 h 6858000"/>
              <a:gd name="connsiteX1307" fmla="*/ 3766672 w 12192002"/>
              <a:gd name="connsiteY1307" fmla="*/ 359429 h 6858000"/>
              <a:gd name="connsiteX1308" fmla="*/ 3996338 w 12192002"/>
              <a:gd name="connsiteY1308" fmla="*/ 968237 h 6858000"/>
              <a:gd name="connsiteX1309" fmla="*/ 3766672 w 12192002"/>
              <a:gd name="connsiteY1309" fmla="*/ 359429 h 6858000"/>
              <a:gd name="connsiteX1310" fmla="*/ 5805386 w 12192002"/>
              <a:gd name="connsiteY1310" fmla="*/ 239240 h 6858000"/>
              <a:gd name="connsiteX1311" fmla="*/ 5736947 w 12192002"/>
              <a:gd name="connsiteY1311" fmla="*/ 261367 h 6858000"/>
              <a:gd name="connsiteX1312" fmla="*/ 5427012 w 12192002"/>
              <a:gd name="connsiteY1312" fmla="*/ 311272 h 6858000"/>
              <a:gd name="connsiteX1313" fmla="*/ 5147818 w 12192002"/>
              <a:gd name="connsiteY1313" fmla="*/ 322112 h 6858000"/>
              <a:gd name="connsiteX1314" fmla="*/ 5060854 w 12192002"/>
              <a:gd name="connsiteY1314" fmla="*/ 311882 h 6858000"/>
              <a:gd name="connsiteX1315" fmla="*/ 4945989 w 12192002"/>
              <a:gd name="connsiteY1315" fmla="*/ 300516 h 6858000"/>
              <a:gd name="connsiteX1316" fmla="*/ 5410479 w 12192002"/>
              <a:gd name="connsiteY1316" fmla="*/ 348434 h 6858000"/>
              <a:gd name="connsiteX1317" fmla="*/ 5805386 w 12192002"/>
              <a:gd name="connsiteY1317" fmla="*/ 239240 h 6858000"/>
              <a:gd name="connsiteX1318" fmla="*/ 5905192 w 12192002"/>
              <a:gd name="connsiteY1318" fmla="*/ 163079 h 6858000"/>
              <a:gd name="connsiteX1319" fmla="*/ 5865655 w 12192002"/>
              <a:gd name="connsiteY1319" fmla="*/ 171901 h 6858000"/>
              <a:gd name="connsiteX1320" fmla="*/ 5259740 w 12192002"/>
              <a:gd name="connsiteY1320" fmla="*/ 257013 h 6858000"/>
              <a:gd name="connsiteX1321" fmla="*/ 5208466 w 12192002"/>
              <a:gd name="connsiteY1321" fmla="*/ 257550 h 6858000"/>
              <a:gd name="connsiteX1322" fmla="*/ 4980204 w 12192002"/>
              <a:gd name="connsiteY1322" fmla="*/ 271903 h 6858000"/>
              <a:gd name="connsiteX1323" fmla="*/ 5068068 w 12192002"/>
              <a:gd name="connsiteY1323" fmla="*/ 282244 h 6858000"/>
              <a:gd name="connsiteX1324" fmla="*/ 5153231 w 12192002"/>
              <a:gd name="connsiteY1324" fmla="*/ 292240 h 6858000"/>
              <a:gd name="connsiteX1325" fmla="*/ 5426491 w 12192002"/>
              <a:gd name="connsiteY1325" fmla="*/ 281128 h 6858000"/>
              <a:gd name="connsiteX1326" fmla="*/ 5731211 w 12192002"/>
              <a:gd name="connsiteY1326" fmla="*/ 231951 h 6858000"/>
              <a:gd name="connsiteX1327" fmla="*/ 5905192 w 12192002"/>
              <a:gd name="connsiteY1327" fmla="*/ 163079 h 6858000"/>
              <a:gd name="connsiteX1328" fmla="*/ 5944437 w 12192002"/>
              <a:gd name="connsiteY1328" fmla="*/ 113829 h 6858000"/>
              <a:gd name="connsiteX1329" fmla="*/ 5825032 w 12192002"/>
              <a:gd name="connsiteY1329" fmla="*/ 146405 h 6858000"/>
              <a:gd name="connsiteX1330" fmla="*/ 4955599 w 12192002"/>
              <a:gd name="connsiteY1330" fmla="*/ 247008 h 6858000"/>
              <a:gd name="connsiteX1331" fmla="*/ 5210103 w 12192002"/>
              <a:gd name="connsiteY1331" fmla="*/ 228123 h 6858000"/>
              <a:gd name="connsiteX1332" fmla="*/ 5261015 w 12192002"/>
              <a:gd name="connsiteY1332" fmla="*/ 227087 h 6858000"/>
              <a:gd name="connsiteX1333" fmla="*/ 5861181 w 12192002"/>
              <a:gd name="connsiteY1333" fmla="*/ 143093 h 6858000"/>
              <a:gd name="connsiteX1334" fmla="*/ 5961252 w 12192002"/>
              <a:gd name="connsiteY1334" fmla="*/ 114820 h 6858000"/>
              <a:gd name="connsiteX1335" fmla="*/ 5944437 w 12192002"/>
              <a:gd name="connsiteY1335" fmla="*/ 113829 h 6858000"/>
              <a:gd name="connsiteX1336" fmla="*/ 9095810 w 12192002"/>
              <a:gd name="connsiteY1336" fmla="*/ 0 h 6858000"/>
              <a:gd name="connsiteX1337" fmla="*/ 9215999 w 12192002"/>
              <a:gd name="connsiteY1337" fmla="*/ 0 h 6858000"/>
              <a:gd name="connsiteX1338" fmla="*/ 9250991 w 12192002"/>
              <a:gd name="connsiteY1338" fmla="*/ 17650 h 6858000"/>
              <a:gd name="connsiteX1339" fmla="*/ 9551793 w 12192002"/>
              <a:gd name="connsiteY1339" fmla="*/ 69947 h 6858000"/>
              <a:gd name="connsiteX1340" fmla="*/ 10211701 w 12192002"/>
              <a:gd name="connsiteY1340" fmla="*/ 15192 h 6858000"/>
              <a:gd name="connsiteX1341" fmla="*/ 9665014 w 12192002"/>
              <a:gd name="connsiteY1341" fmla="*/ 41266 h 6858000"/>
              <a:gd name="connsiteX1342" fmla="*/ 9382567 w 12192002"/>
              <a:gd name="connsiteY1342" fmla="*/ 18583 h 6858000"/>
              <a:gd name="connsiteX1343" fmla="*/ 9283159 w 12192002"/>
              <a:gd name="connsiteY1343" fmla="*/ 0 h 6858000"/>
              <a:gd name="connsiteX1344" fmla="*/ 9469266 w 12192002"/>
              <a:gd name="connsiteY1344" fmla="*/ 0 h 6858000"/>
              <a:gd name="connsiteX1345" fmla="*/ 9504117 w 12192002"/>
              <a:gd name="connsiteY1345" fmla="*/ 4274 h 6858000"/>
              <a:gd name="connsiteX1346" fmla="*/ 9667223 w 12192002"/>
              <a:gd name="connsiteY1346" fmla="*/ 13232 h 6858000"/>
              <a:gd name="connsiteX1347" fmla="*/ 9887703 w 12192002"/>
              <a:gd name="connsiteY1347" fmla="*/ 12601 h 6858000"/>
              <a:gd name="connsiteX1348" fmla="*/ 10088930 w 12192002"/>
              <a:gd name="connsiteY1348" fmla="*/ 0 h 6858000"/>
              <a:gd name="connsiteX1349" fmla="*/ 10544171 w 12192002"/>
              <a:gd name="connsiteY1349" fmla="*/ 0 h 6858000"/>
              <a:gd name="connsiteX1350" fmla="*/ 10392396 w 12192002"/>
              <a:gd name="connsiteY1350" fmla="*/ 36772 h 6858000"/>
              <a:gd name="connsiteX1351" fmla="*/ 9413803 w 12192002"/>
              <a:gd name="connsiteY1351" fmla="*/ 131277 h 6858000"/>
              <a:gd name="connsiteX1352" fmla="*/ 9174626 w 12192002"/>
              <a:gd name="connsiteY1352" fmla="*/ 44983 h 6858000"/>
              <a:gd name="connsiteX1353" fmla="*/ 8474998 w 12192002"/>
              <a:gd name="connsiteY1353" fmla="*/ 0 h 6858000"/>
              <a:gd name="connsiteX1354" fmla="*/ 8573502 w 12192002"/>
              <a:gd name="connsiteY1354" fmla="*/ 0 h 6858000"/>
              <a:gd name="connsiteX1355" fmla="*/ 8659539 w 12192002"/>
              <a:gd name="connsiteY1355" fmla="*/ 117664 h 6858000"/>
              <a:gd name="connsiteX1356" fmla="*/ 9248507 w 12192002"/>
              <a:gd name="connsiteY1356" fmla="*/ 743734 h 6858000"/>
              <a:gd name="connsiteX1357" fmla="*/ 9309457 w 12192002"/>
              <a:gd name="connsiteY1357" fmla="*/ 795932 h 6858000"/>
              <a:gd name="connsiteX1358" fmla="*/ 9785496 w 12192002"/>
              <a:gd name="connsiteY1358" fmla="*/ 530713 h 6858000"/>
              <a:gd name="connsiteX1359" fmla="*/ 10482828 w 12192002"/>
              <a:gd name="connsiteY1359" fmla="*/ 399738 h 6858000"/>
              <a:gd name="connsiteX1360" fmla="*/ 10468382 w 12192002"/>
              <a:gd name="connsiteY1360" fmla="*/ 461219 h 6858000"/>
              <a:gd name="connsiteX1361" fmla="*/ 9430790 w 12192002"/>
              <a:gd name="connsiteY1361" fmla="*/ 895589 h 6858000"/>
              <a:gd name="connsiteX1362" fmla="*/ 10019780 w 12192002"/>
              <a:gd name="connsiteY1362" fmla="*/ 1298815 h 6858000"/>
              <a:gd name="connsiteX1363" fmla="*/ 10372218 w 12192002"/>
              <a:gd name="connsiteY1363" fmla="*/ 1146081 h 6858000"/>
              <a:gd name="connsiteX1364" fmla="*/ 10896429 w 12192002"/>
              <a:gd name="connsiteY1364" fmla="*/ 310883 h 6858000"/>
              <a:gd name="connsiteX1365" fmla="*/ 10919735 w 12192002"/>
              <a:gd name="connsiteY1365" fmla="*/ 318176 h 6858000"/>
              <a:gd name="connsiteX1366" fmla="*/ 10637064 w 12192002"/>
              <a:gd name="connsiteY1366" fmla="*/ 935661 h 6858000"/>
              <a:gd name="connsiteX1367" fmla="*/ 10516995 w 12192002"/>
              <a:gd name="connsiteY1367" fmla="*/ 1070245 h 6858000"/>
              <a:gd name="connsiteX1368" fmla="*/ 10868835 w 12192002"/>
              <a:gd name="connsiteY1368" fmla="*/ 815534 h 6858000"/>
              <a:gd name="connsiteX1369" fmla="*/ 11704547 w 12192002"/>
              <a:gd name="connsiteY1369" fmla="*/ 465665 h 6858000"/>
              <a:gd name="connsiteX1370" fmla="*/ 12033562 w 12192002"/>
              <a:gd name="connsiteY1370" fmla="*/ 350012 h 6858000"/>
              <a:gd name="connsiteX1371" fmla="*/ 12025537 w 12192002"/>
              <a:gd name="connsiteY1371" fmla="*/ 382666 h 6858000"/>
              <a:gd name="connsiteX1372" fmla="*/ 11088649 w 12192002"/>
              <a:gd name="connsiteY1372" fmla="*/ 1056676 h 6858000"/>
              <a:gd name="connsiteX1373" fmla="*/ 10561600 w 12192002"/>
              <a:gd name="connsiteY1373" fmla="*/ 1229477 h 6858000"/>
              <a:gd name="connsiteX1374" fmla="*/ 10280797 w 12192002"/>
              <a:gd name="connsiteY1374" fmla="*/ 1263181 h 6858000"/>
              <a:gd name="connsiteX1375" fmla="*/ 10083376 w 12192002"/>
              <a:gd name="connsiteY1375" fmla="*/ 1334114 h 6858000"/>
              <a:gd name="connsiteX1376" fmla="*/ 10832582 w 12192002"/>
              <a:gd name="connsiteY1376" fmla="*/ 1687356 h 6858000"/>
              <a:gd name="connsiteX1377" fmla="*/ 10839263 w 12192002"/>
              <a:gd name="connsiteY1377" fmla="*/ 1683743 h 6858000"/>
              <a:gd name="connsiteX1378" fmla="*/ 11350910 w 12192002"/>
              <a:gd name="connsiteY1378" fmla="*/ 1443899 h 6858000"/>
              <a:gd name="connsiteX1379" fmla="*/ 11360346 w 12192002"/>
              <a:gd name="connsiteY1379" fmla="*/ 1429225 h 6858000"/>
              <a:gd name="connsiteX1380" fmla="*/ 12167580 w 12192002"/>
              <a:gd name="connsiteY1380" fmla="*/ 789523 h 6858000"/>
              <a:gd name="connsiteX1381" fmla="*/ 12192000 w 12192002"/>
              <a:gd name="connsiteY1381" fmla="*/ 769876 h 6858000"/>
              <a:gd name="connsiteX1382" fmla="*/ 12192000 w 12192002"/>
              <a:gd name="connsiteY1382" fmla="*/ 802845 h 6858000"/>
              <a:gd name="connsiteX1383" fmla="*/ 12173558 w 12192002"/>
              <a:gd name="connsiteY1383" fmla="*/ 821317 h 6858000"/>
              <a:gd name="connsiteX1384" fmla="*/ 12117398 w 12192002"/>
              <a:gd name="connsiteY1384" fmla="*/ 877374 h 6858000"/>
              <a:gd name="connsiteX1385" fmla="*/ 11472926 w 12192002"/>
              <a:gd name="connsiteY1385" fmla="*/ 1344259 h 6858000"/>
              <a:gd name="connsiteX1386" fmla="*/ 11666978 w 12192002"/>
              <a:gd name="connsiteY1386" fmla="*/ 1215889 h 6858000"/>
              <a:gd name="connsiteX1387" fmla="*/ 11707200 w 12192002"/>
              <a:gd name="connsiteY1387" fmla="*/ 1192361 h 6858000"/>
              <a:gd name="connsiteX1388" fmla="*/ 12144637 w 12192002"/>
              <a:gd name="connsiteY1388" fmla="*/ 858646 h 6858000"/>
              <a:gd name="connsiteX1389" fmla="*/ 12192000 w 12192002"/>
              <a:gd name="connsiteY1389" fmla="*/ 810414 h 6858000"/>
              <a:gd name="connsiteX1390" fmla="*/ 12192000 w 12192002"/>
              <a:gd name="connsiteY1390" fmla="*/ 916439 h 6858000"/>
              <a:gd name="connsiteX1391" fmla="*/ 12150630 w 12192002"/>
              <a:gd name="connsiteY1391" fmla="*/ 982925 h 6858000"/>
              <a:gd name="connsiteX1392" fmla="*/ 11389484 w 12192002"/>
              <a:gd name="connsiteY1392" fmla="*/ 1469889 h 6858000"/>
              <a:gd name="connsiteX1393" fmla="*/ 10923736 w 12192002"/>
              <a:gd name="connsiteY1393" fmla="*/ 1721439 h 6858000"/>
              <a:gd name="connsiteX1394" fmla="*/ 11091913 w 12192002"/>
              <a:gd name="connsiteY1394" fmla="*/ 1780406 h 6858000"/>
              <a:gd name="connsiteX1395" fmla="*/ 11771238 w 12192002"/>
              <a:gd name="connsiteY1395" fmla="*/ 1944400 h 6858000"/>
              <a:gd name="connsiteX1396" fmla="*/ 11783166 w 12192002"/>
              <a:gd name="connsiteY1396" fmla="*/ 1931422 h 6858000"/>
              <a:gd name="connsiteX1397" fmla="*/ 12131988 w 12192002"/>
              <a:gd name="connsiteY1397" fmla="*/ 1574357 h 6858000"/>
              <a:gd name="connsiteX1398" fmla="*/ 12192000 w 12192002"/>
              <a:gd name="connsiteY1398" fmla="*/ 1537429 h 6858000"/>
              <a:gd name="connsiteX1399" fmla="*/ 12192000 w 12192002"/>
              <a:gd name="connsiteY1399" fmla="*/ 1589108 h 6858000"/>
              <a:gd name="connsiteX1400" fmla="*/ 12112105 w 12192002"/>
              <a:gd name="connsiteY1400" fmla="*/ 1640352 h 6858000"/>
              <a:gd name="connsiteX1401" fmla="*/ 11849203 w 12192002"/>
              <a:gd name="connsiteY1401" fmla="*/ 1900149 h 6858000"/>
              <a:gd name="connsiteX1402" fmla="*/ 11946326 w 12192002"/>
              <a:gd name="connsiteY1402" fmla="*/ 1822808 h 6858000"/>
              <a:gd name="connsiteX1403" fmla="*/ 12055863 w 12192002"/>
              <a:gd name="connsiteY1403" fmla="*/ 1735914 h 6858000"/>
              <a:gd name="connsiteX1404" fmla="*/ 12150816 w 12192002"/>
              <a:gd name="connsiteY1404" fmla="*/ 1678902 h 6858000"/>
              <a:gd name="connsiteX1405" fmla="*/ 12192000 w 12192002"/>
              <a:gd name="connsiteY1405" fmla="*/ 1655121 h 6858000"/>
              <a:gd name="connsiteX1406" fmla="*/ 12192000 w 12192002"/>
              <a:gd name="connsiteY1406" fmla="*/ 1686869 h 6858000"/>
              <a:gd name="connsiteX1407" fmla="*/ 12163772 w 12192002"/>
              <a:gd name="connsiteY1407" fmla="*/ 1703058 h 6858000"/>
              <a:gd name="connsiteX1408" fmla="*/ 12070597 w 12192002"/>
              <a:gd name="connsiteY1408" fmla="*/ 1758893 h 6858000"/>
              <a:gd name="connsiteX1409" fmla="*/ 11963621 w 12192002"/>
              <a:gd name="connsiteY1409" fmla="*/ 1844299 h 6858000"/>
              <a:gd name="connsiteX1410" fmla="*/ 11886604 w 12192002"/>
              <a:gd name="connsiteY1410" fmla="*/ 1907617 h 6858000"/>
              <a:gd name="connsiteX1411" fmla="*/ 12153575 w 12192002"/>
              <a:gd name="connsiteY1411" fmla="*/ 1786372 h 6858000"/>
              <a:gd name="connsiteX1412" fmla="*/ 12192000 w 12192002"/>
              <a:gd name="connsiteY1412" fmla="*/ 1759693 h 6858000"/>
              <a:gd name="connsiteX1413" fmla="*/ 12192000 w 12192002"/>
              <a:gd name="connsiteY1413" fmla="*/ 1809459 h 6858000"/>
              <a:gd name="connsiteX1414" fmla="*/ 12121362 w 12192002"/>
              <a:gd name="connsiteY1414" fmla="*/ 1857561 h 6858000"/>
              <a:gd name="connsiteX1415" fmla="*/ 11895949 w 12192002"/>
              <a:gd name="connsiteY1415" fmla="*/ 1963079 h 6858000"/>
              <a:gd name="connsiteX1416" fmla="*/ 12192000 w 12192002"/>
              <a:gd name="connsiteY1416" fmla="*/ 1990579 h 6858000"/>
              <a:gd name="connsiteX1417" fmla="*/ 12192000 w 12192002"/>
              <a:gd name="connsiteY1417" fmla="*/ 2065582 h 6858000"/>
              <a:gd name="connsiteX1418" fmla="*/ 12153918 w 12192002"/>
              <a:gd name="connsiteY1418" fmla="*/ 2063926 h 6858000"/>
              <a:gd name="connsiteX1419" fmla="*/ 12192000 w 12192002"/>
              <a:gd name="connsiteY1419" fmla="*/ 2085104 h 6858000"/>
              <a:gd name="connsiteX1420" fmla="*/ 12192000 w 12192002"/>
              <a:gd name="connsiteY1420" fmla="*/ 2178471 h 6858000"/>
              <a:gd name="connsiteX1421" fmla="*/ 12085355 w 12192002"/>
              <a:gd name="connsiteY1421" fmla="*/ 2122457 h 6858000"/>
              <a:gd name="connsiteX1422" fmla="*/ 12192000 w 12192002"/>
              <a:gd name="connsiteY1422" fmla="*/ 2196158 h 6858000"/>
              <a:gd name="connsiteX1423" fmla="*/ 12192000 w 12192002"/>
              <a:gd name="connsiteY1423" fmla="*/ 2230374 h 6858000"/>
              <a:gd name="connsiteX1424" fmla="*/ 12041237 w 12192002"/>
              <a:gd name="connsiteY1424" fmla="*/ 2126309 h 6858000"/>
              <a:gd name="connsiteX1425" fmla="*/ 12174450 w 12192002"/>
              <a:gd name="connsiteY1425" fmla="*/ 2262541 h 6858000"/>
              <a:gd name="connsiteX1426" fmla="*/ 12192000 w 12192002"/>
              <a:gd name="connsiteY1426" fmla="*/ 2275857 h 6858000"/>
              <a:gd name="connsiteX1427" fmla="*/ 12192000 w 12192002"/>
              <a:gd name="connsiteY1427" fmla="*/ 2377131 h 6858000"/>
              <a:gd name="connsiteX1428" fmla="*/ 12155801 w 12192002"/>
              <a:gd name="connsiteY1428" fmla="*/ 2349925 h 6858000"/>
              <a:gd name="connsiteX1429" fmla="*/ 11930164 w 12192002"/>
              <a:gd name="connsiteY1429" fmla="*/ 2041945 h 6858000"/>
              <a:gd name="connsiteX1430" fmla="*/ 11561767 w 12192002"/>
              <a:gd name="connsiteY1430" fmla="*/ 1984479 h 6858000"/>
              <a:gd name="connsiteX1431" fmla="*/ 11987997 w 12192002"/>
              <a:gd name="connsiteY1431" fmla="*/ 3153822 h 6858000"/>
              <a:gd name="connsiteX1432" fmla="*/ 11926558 w 12192002"/>
              <a:gd name="connsiteY1432" fmla="*/ 3203134 h 6858000"/>
              <a:gd name="connsiteX1433" fmla="*/ 11440430 w 12192002"/>
              <a:gd name="connsiteY1433" fmla="*/ 1973028 h 6858000"/>
              <a:gd name="connsiteX1434" fmla="*/ 11446754 w 12192002"/>
              <a:gd name="connsiteY1434" fmla="*/ 1959605 h 6858000"/>
              <a:gd name="connsiteX1435" fmla="*/ 11050651 w 12192002"/>
              <a:gd name="connsiteY1435" fmla="*/ 1850495 h 6858000"/>
              <a:gd name="connsiteX1436" fmla="*/ 10389960 w 12192002"/>
              <a:gd name="connsiteY1436" fmla="*/ 1586232 h 6858000"/>
              <a:gd name="connsiteX1437" fmla="*/ 10500699 w 12192002"/>
              <a:gd name="connsiteY1437" fmla="*/ 1913175 h 6858000"/>
              <a:gd name="connsiteX1438" fmla="*/ 10507814 w 12192002"/>
              <a:gd name="connsiteY1438" fmla="*/ 1920694 h 6858000"/>
              <a:gd name="connsiteX1439" fmla="*/ 10518908 w 12192002"/>
              <a:gd name="connsiteY1439" fmla="*/ 1911226 h 6858000"/>
              <a:gd name="connsiteX1440" fmla="*/ 11258935 w 12192002"/>
              <a:gd name="connsiteY1440" fmla="*/ 2442781 h 6858000"/>
              <a:gd name="connsiteX1441" fmla="*/ 11211663 w 12192002"/>
              <a:gd name="connsiteY1441" fmla="*/ 2510325 h 6858000"/>
              <a:gd name="connsiteX1442" fmla="*/ 10571295 w 12192002"/>
              <a:gd name="connsiteY1442" fmla="*/ 2105302 h 6858000"/>
              <a:gd name="connsiteX1443" fmla="*/ 10435737 w 12192002"/>
              <a:gd name="connsiteY1443" fmla="*/ 2805672 h 6858000"/>
              <a:gd name="connsiteX1444" fmla="*/ 10206831 w 12192002"/>
              <a:gd name="connsiteY1444" fmla="*/ 3151701 h 6858000"/>
              <a:gd name="connsiteX1445" fmla="*/ 10196482 w 12192002"/>
              <a:gd name="connsiteY1445" fmla="*/ 3135084 h 6858000"/>
              <a:gd name="connsiteX1446" fmla="*/ 10381882 w 12192002"/>
              <a:gd name="connsiteY1446" fmla="*/ 2155807 h 6858000"/>
              <a:gd name="connsiteX1447" fmla="*/ 10439260 w 12192002"/>
              <a:gd name="connsiteY1447" fmla="*/ 1962486 h 6858000"/>
              <a:gd name="connsiteX1448" fmla="*/ 10439409 w 12192002"/>
              <a:gd name="connsiteY1448" fmla="*/ 1960615 h 6858000"/>
              <a:gd name="connsiteX1449" fmla="*/ 10439915 w 12192002"/>
              <a:gd name="connsiteY1449" fmla="*/ 1951821 h 6858000"/>
              <a:gd name="connsiteX1450" fmla="*/ 10314241 w 12192002"/>
              <a:gd name="connsiteY1450" fmla="*/ 1556749 h 6858000"/>
              <a:gd name="connsiteX1451" fmla="*/ 10315061 w 12192002"/>
              <a:gd name="connsiteY1451" fmla="*/ 1548729 h 6858000"/>
              <a:gd name="connsiteX1452" fmla="*/ 9526158 w 12192002"/>
              <a:gd name="connsiteY1452" fmla="*/ 1071804 h 6858000"/>
              <a:gd name="connsiteX1453" fmla="*/ 9758689 w 12192002"/>
              <a:gd name="connsiteY1453" fmla="*/ 1585512 h 6858000"/>
              <a:gd name="connsiteX1454" fmla="*/ 9941392 w 12192002"/>
              <a:gd name="connsiteY1454" fmla="*/ 2432858 h 6858000"/>
              <a:gd name="connsiteX1455" fmla="*/ 9887724 w 12192002"/>
              <a:gd name="connsiteY1455" fmla="*/ 2495762 h 6858000"/>
              <a:gd name="connsiteX1456" fmla="*/ 9587446 w 12192002"/>
              <a:gd name="connsiteY1456" fmla="*/ 1872898 h 6858000"/>
              <a:gd name="connsiteX1457" fmla="*/ 9462810 w 12192002"/>
              <a:gd name="connsiteY1457" fmla="*/ 1288346 h 6858000"/>
              <a:gd name="connsiteX1458" fmla="*/ 9318575 w 12192002"/>
              <a:gd name="connsiteY1458" fmla="*/ 1540820 h 6858000"/>
              <a:gd name="connsiteX1459" fmla="*/ 9191090 w 12192002"/>
              <a:gd name="connsiteY1459" fmla="*/ 1688355 h 6858000"/>
              <a:gd name="connsiteX1460" fmla="*/ 9177757 w 12192002"/>
              <a:gd name="connsiteY1460" fmla="*/ 1683354 h 6858000"/>
              <a:gd name="connsiteX1461" fmla="*/ 9274865 w 12192002"/>
              <a:gd name="connsiteY1461" fmla="*/ 1336896 h 6858000"/>
              <a:gd name="connsiteX1462" fmla="*/ 9478649 w 12192002"/>
              <a:gd name="connsiteY1462" fmla="*/ 1173376 h 6858000"/>
              <a:gd name="connsiteX1463" fmla="*/ 9482281 w 12192002"/>
              <a:gd name="connsiteY1463" fmla="*/ 1167830 h 6858000"/>
              <a:gd name="connsiteX1464" fmla="*/ 9438637 w 12192002"/>
              <a:gd name="connsiteY1464" fmla="*/ 1015438 h 6858000"/>
              <a:gd name="connsiteX1465" fmla="*/ 9439458 w 12192002"/>
              <a:gd name="connsiteY1465" fmla="*/ 1007420 h 6858000"/>
              <a:gd name="connsiteX1466" fmla="*/ 9197105 w 12192002"/>
              <a:gd name="connsiteY1466" fmla="*/ 808882 h 6858000"/>
              <a:gd name="connsiteX1467" fmla="*/ 8973607 w 12192002"/>
              <a:gd name="connsiteY1467" fmla="*/ 597733 h 6858000"/>
              <a:gd name="connsiteX1468" fmla="*/ 8967512 w 12192002"/>
              <a:gd name="connsiteY1468" fmla="*/ 1795211 h 6858000"/>
              <a:gd name="connsiteX1469" fmla="*/ 8912526 w 12192002"/>
              <a:gd name="connsiteY1469" fmla="*/ 1841464 h 6858000"/>
              <a:gd name="connsiteX1470" fmla="*/ 8893391 w 12192002"/>
              <a:gd name="connsiteY1470" fmla="*/ 572788 h 6858000"/>
              <a:gd name="connsiteX1471" fmla="*/ 8902990 w 12192002"/>
              <a:gd name="connsiteY1471" fmla="*/ 560750 h 6858000"/>
              <a:gd name="connsiteX1472" fmla="*/ 8919102 w 12192002"/>
              <a:gd name="connsiteY1472" fmla="*/ 542471 h 6858000"/>
              <a:gd name="connsiteX1473" fmla="*/ 8661728 w 12192002"/>
              <a:gd name="connsiteY1473" fmla="*/ 250903 h 6858000"/>
              <a:gd name="connsiteX1474" fmla="*/ 8357758 w 12192002"/>
              <a:gd name="connsiteY1474" fmla="*/ 0 h 6858000"/>
              <a:gd name="connsiteX1475" fmla="*/ 8405492 w 12192002"/>
              <a:gd name="connsiteY1475" fmla="*/ 0 h 6858000"/>
              <a:gd name="connsiteX1476" fmla="*/ 8392083 w 12192002"/>
              <a:gd name="connsiteY1476" fmla="*/ 30495 h 6858000"/>
              <a:gd name="connsiteX1477" fmla="*/ 8339888 w 12192002"/>
              <a:gd name="connsiteY1477" fmla="*/ 306259 h 6858000"/>
              <a:gd name="connsiteX1478" fmla="*/ 8473847 w 12192002"/>
              <a:gd name="connsiteY1478" fmla="*/ 727373 h 6858000"/>
              <a:gd name="connsiteX1479" fmla="*/ 8454081 w 12192002"/>
              <a:gd name="connsiteY1479" fmla="*/ 1611960 h 6858000"/>
              <a:gd name="connsiteX1480" fmla="*/ 8396000 w 12192002"/>
              <a:gd name="connsiteY1480" fmla="*/ 1663986 h 6858000"/>
              <a:gd name="connsiteX1481" fmla="*/ 8238881 w 12192002"/>
              <a:gd name="connsiteY1481" fmla="*/ 368438 h 6858000"/>
              <a:gd name="connsiteX1482" fmla="*/ 7668140 w 12192002"/>
              <a:gd name="connsiteY1482" fmla="*/ 942511 h 6858000"/>
              <a:gd name="connsiteX1483" fmla="*/ 7637853 w 12192002"/>
              <a:gd name="connsiteY1483" fmla="*/ 942567 h 6858000"/>
              <a:gd name="connsiteX1484" fmla="*/ 7909649 w 12192002"/>
              <a:gd name="connsiteY1484" fmla="*/ 489150 h 6858000"/>
              <a:gd name="connsiteX1485" fmla="*/ 8256182 w 12192002"/>
              <a:gd name="connsiteY1485" fmla="*/ 301724 h 6858000"/>
              <a:gd name="connsiteX1486" fmla="*/ 8255912 w 12192002"/>
              <a:gd name="connsiteY1486" fmla="*/ 276498 h 6858000"/>
              <a:gd name="connsiteX1487" fmla="*/ 8315225 w 12192002"/>
              <a:gd name="connsiteY1487" fmla="*/ 89075 h 6858000"/>
              <a:gd name="connsiteX1488" fmla="*/ 7497388 w 12192002"/>
              <a:gd name="connsiteY1488" fmla="*/ 0 h 6858000"/>
              <a:gd name="connsiteX1489" fmla="*/ 7560921 w 12192002"/>
              <a:gd name="connsiteY1489" fmla="*/ 0 h 6858000"/>
              <a:gd name="connsiteX1490" fmla="*/ 7546742 w 12192002"/>
              <a:gd name="connsiteY1490" fmla="*/ 68966 h 6858000"/>
              <a:gd name="connsiteX1491" fmla="*/ 7488853 w 12192002"/>
              <a:gd name="connsiteY1491" fmla="*/ 535687 h 6858000"/>
              <a:gd name="connsiteX1492" fmla="*/ 7529509 w 12192002"/>
              <a:gd name="connsiteY1492" fmla="*/ 380358 h 6858000"/>
              <a:gd name="connsiteX1493" fmla="*/ 7585939 w 12192002"/>
              <a:gd name="connsiteY1493" fmla="*/ 184712 h 6858000"/>
              <a:gd name="connsiteX1494" fmla="*/ 7621792 w 12192002"/>
              <a:gd name="connsiteY1494" fmla="*/ 87864 h 6858000"/>
              <a:gd name="connsiteX1495" fmla="*/ 7654204 w 12192002"/>
              <a:gd name="connsiteY1495" fmla="*/ 0 h 6858000"/>
              <a:gd name="connsiteX1496" fmla="*/ 7683986 w 12192002"/>
              <a:gd name="connsiteY1496" fmla="*/ 0 h 6858000"/>
              <a:gd name="connsiteX1497" fmla="*/ 7647914 w 12192002"/>
              <a:gd name="connsiteY1497" fmla="*/ 97640 h 6858000"/>
              <a:gd name="connsiteX1498" fmla="*/ 7612524 w 12192002"/>
              <a:gd name="connsiteY1498" fmla="*/ 193392 h 6858000"/>
              <a:gd name="connsiteX1499" fmla="*/ 7557013 w 12192002"/>
              <a:gd name="connsiteY1499" fmla="*/ 386853 h 6858000"/>
              <a:gd name="connsiteX1500" fmla="*/ 7517286 w 12192002"/>
              <a:gd name="connsiteY1500" fmla="*/ 539999 h 6858000"/>
              <a:gd name="connsiteX1501" fmla="*/ 7704204 w 12192002"/>
              <a:gd name="connsiteY1501" fmla="*/ 152292 h 6858000"/>
              <a:gd name="connsiteX1502" fmla="*/ 7756975 w 12192002"/>
              <a:gd name="connsiteY1502" fmla="*/ 0 h 6858000"/>
              <a:gd name="connsiteX1503" fmla="*/ 7837329 w 12192002"/>
              <a:gd name="connsiteY1503" fmla="*/ 0 h 6858000"/>
              <a:gd name="connsiteX1504" fmla="*/ 7821760 w 12192002"/>
              <a:gd name="connsiteY1504" fmla="*/ 65656 h 6858000"/>
              <a:gd name="connsiteX1505" fmla="*/ 7488925 w 12192002"/>
              <a:gd name="connsiteY1505" fmla="*/ 763628 h 6858000"/>
              <a:gd name="connsiteX1506" fmla="*/ 7419999 w 12192002"/>
              <a:gd name="connsiteY1506" fmla="*/ 774360 h 6858000"/>
              <a:gd name="connsiteX1507" fmla="*/ 7487820 w 12192002"/>
              <a:gd name="connsiteY1507" fmla="*/ 37416 h 6858000"/>
              <a:gd name="connsiteX1508" fmla="*/ 3882765 w 12192002"/>
              <a:gd name="connsiteY1508" fmla="*/ 0 h 6858000"/>
              <a:gd name="connsiteX1509" fmla="*/ 3995099 w 12192002"/>
              <a:gd name="connsiteY1509" fmla="*/ 0 h 6858000"/>
              <a:gd name="connsiteX1510" fmla="*/ 4163818 w 12192002"/>
              <a:gd name="connsiteY1510" fmla="*/ 234104 h 6858000"/>
              <a:gd name="connsiteX1511" fmla="*/ 4172099 w 12192002"/>
              <a:gd name="connsiteY1511" fmla="*/ 234207 h 6858000"/>
              <a:gd name="connsiteX1512" fmla="*/ 4784282 w 12192002"/>
              <a:gd name="connsiteY1512" fmla="*/ 276561 h 6858000"/>
              <a:gd name="connsiteX1513" fmla="*/ 4801687 w 12192002"/>
              <a:gd name="connsiteY1513" fmla="*/ 267764 h 6858000"/>
              <a:gd name="connsiteX1514" fmla="*/ 6082788 w 12192002"/>
              <a:gd name="connsiteY1514" fmla="*/ 64119 h 6858000"/>
              <a:gd name="connsiteX1515" fmla="*/ 6099442 w 12192002"/>
              <a:gd name="connsiteY1515" fmla="*/ 82568 h 6858000"/>
              <a:gd name="connsiteX1516" fmla="*/ 4804137 w 12192002"/>
              <a:gd name="connsiteY1516" fmla="*/ 320931 h 6858000"/>
              <a:gd name="connsiteX1517" fmla="*/ 4227047 w 12192002"/>
              <a:gd name="connsiteY1517" fmla="*/ 313415 h 6858000"/>
              <a:gd name="connsiteX1518" fmla="*/ 4346041 w 12192002"/>
              <a:gd name="connsiteY1518" fmla="*/ 456086 h 6858000"/>
              <a:gd name="connsiteX1519" fmla="*/ 4870967 w 12192002"/>
              <a:gd name="connsiteY1519" fmla="*/ 963061 h 6858000"/>
              <a:gd name="connsiteX1520" fmla="*/ 4889647 w 12192002"/>
              <a:gd name="connsiteY1520" fmla="*/ 957147 h 6858000"/>
              <a:gd name="connsiteX1521" fmla="*/ 5422504 w 12192002"/>
              <a:gd name="connsiteY1521" fmla="*/ 805191 h 6858000"/>
              <a:gd name="connsiteX1522" fmla="*/ 6087656 w 12192002"/>
              <a:gd name="connsiteY1522" fmla="*/ 826703 h 6858000"/>
              <a:gd name="connsiteX1523" fmla="*/ 6058717 w 12192002"/>
              <a:gd name="connsiteY1523" fmla="*/ 865992 h 6858000"/>
              <a:gd name="connsiteX1524" fmla="*/ 4974153 w 12192002"/>
              <a:gd name="connsiteY1524" fmla="*/ 1045456 h 6858000"/>
              <a:gd name="connsiteX1525" fmla="*/ 5627835 w 12192002"/>
              <a:gd name="connsiteY1525" fmla="*/ 1472077 h 6858000"/>
              <a:gd name="connsiteX1526" fmla="*/ 5629816 w 12192002"/>
              <a:gd name="connsiteY1526" fmla="*/ 1471412 h 6858000"/>
              <a:gd name="connsiteX1527" fmla="*/ 5634124 w 12192002"/>
              <a:gd name="connsiteY1527" fmla="*/ 1470572 h 6858000"/>
              <a:gd name="connsiteX1528" fmla="*/ 5755832 w 12192002"/>
              <a:gd name="connsiteY1528" fmla="*/ 1383886 h 6858000"/>
              <a:gd name="connsiteX1529" fmla="*/ 6014186 w 12192002"/>
              <a:gd name="connsiteY1529" fmla="*/ 1279799 h 6858000"/>
              <a:gd name="connsiteX1530" fmla="*/ 6901619 w 12192002"/>
              <a:gd name="connsiteY1530" fmla="*/ 1047874 h 6858000"/>
              <a:gd name="connsiteX1531" fmla="*/ 6931566 w 12192002"/>
              <a:gd name="connsiteY1531" fmla="*/ 1062034 h 6858000"/>
              <a:gd name="connsiteX1532" fmla="*/ 5790982 w 12192002"/>
              <a:gd name="connsiteY1532" fmla="*/ 1561380 h 6858000"/>
              <a:gd name="connsiteX1533" fmla="*/ 6188971 w 12192002"/>
              <a:gd name="connsiteY1533" fmla="*/ 1755168 h 6858000"/>
              <a:gd name="connsiteX1534" fmla="*/ 6202446 w 12192002"/>
              <a:gd name="connsiteY1534" fmla="*/ 1752268 h 6858000"/>
              <a:gd name="connsiteX1535" fmla="*/ 7179560 w 12192002"/>
              <a:gd name="connsiteY1535" fmla="*/ 1467551 h 6858000"/>
              <a:gd name="connsiteX1536" fmla="*/ 7158730 w 12192002"/>
              <a:gd name="connsiteY1536" fmla="*/ 1507835 h 6858000"/>
              <a:gd name="connsiteX1537" fmla="*/ 6326959 w 12192002"/>
              <a:gd name="connsiteY1537" fmla="*/ 1817686 h 6858000"/>
              <a:gd name="connsiteX1538" fmla="*/ 6537433 w 12192002"/>
              <a:gd name="connsiteY1538" fmla="*/ 1907790 h 6858000"/>
              <a:gd name="connsiteX1539" fmla="*/ 6550221 w 12192002"/>
              <a:gd name="connsiteY1539" fmla="*/ 1910729 h 6858000"/>
              <a:gd name="connsiteX1540" fmla="*/ 6964438 w 12192002"/>
              <a:gd name="connsiteY1540" fmla="*/ 2209505 h 6858000"/>
              <a:gd name="connsiteX1541" fmla="*/ 7367862 w 12192002"/>
              <a:gd name="connsiteY1541" fmla="*/ 2806833 h 6858000"/>
              <a:gd name="connsiteX1542" fmla="*/ 7364329 w 12192002"/>
              <a:gd name="connsiteY1542" fmla="*/ 2826907 h 6858000"/>
              <a:gd name="connsiteX1543" fmla="*/ 7290545 w 12192002"/>
              <a:gd name="connsiteY1543" fmla="*/ 2850663 h 6858000"/>
              <a:gd name="connsiteX1544" fmla="*/ 6472036 w 12192002"/>
              <a:gd name="connsiteY1544" fmla="*/ 1959003 h 6858000"/>
              <a:gd name="connsiteX1545" fmla="*/ 5792897 w 12192002"/>
              <a:gd name="connsiteY1545" fmla="*/ 1647747 h 6858000"/>
              <a:gd name="connsiteX1546" fmla="*/ 5842751 w 12192002"/>
              <a:gd name="connsiteY1546" fmla="*/ 1816112 h 6858000"/>
              <a:gd name="connsiteX1547" fmla="*/ 5847424 w 12192002"/>
              <a:gd name="connsiteY1547" fmla="*/ 1815776 h 6858000"/>
              <a:gd name="connsiteX1548" fmla="*/ 6399821 w 12192002"/>
              <a:gd name="connsiteY1548" fmla="*/ 2344799 h 6858000"/>
              <a:gd name="connsiteX1549" fmla="*/ 6323232 w 12192002"/>
              <a:gd name="connsiteY1549" fmla="*/ 2389634 h 6858000"/>
              <a:gd name="connsiteX1550" fmla="*/ 5942957 w 12192002"/>
              <a:gd name="connsiteY1550" fmla="*/ 2077708 h 6858000"/>
              <a:gd name="connsiteX1551" fmla="*/ 5921559 w 12192002"/>
              <a:gd name="connsiteY1551" fmla="*/ 2378596 h 6858000"/>
              <a:gd name="connsiteX1552" fmla="*/ 5817651 w 12192002"/>
              <a:gd name="connsiteY1552" fmla="*/ 3023919 h 6858000"/>
              <a:gd name="connsiteX1553" fmla="*/ 5729634 w 12192002"/>
              <a:gd name="connsiteY1553" fmla="*/ 3051849 h 6858000"/>
              <a:gd name="connsiteX1554" fmla="*/ 5611018 w 12192002"/>
              <a:gd name="connsiteY1554" fmla="*/ 2316769 h 6858000"/>
              <a:gd name="connsiteX1555" fmla="*/ 5687608 w 12192002"/>
              <a:gd name="connsiteY1555" fmla="*/ 2039972 h 6858000"/>
              <a:gd name="connsiteX1556" fmla="*/ 5657554 w 12192002"/>
              <a:gd name="connsiteY1556" fmla="*/ 1576445 h 6858000"/>
              <a:gd name="connsiteX1557" fmla="*/ 5150475 w 12192002"/>
              <a:gd name="connsiteY1557" fmla="*/ 1274012 h 6858000"/>
              <a:gd name="connsiteX1558" fmla="*/ 5349142 w 12192002"/>
              <a:gd name="connsiteY1558" fmla="*/ 2204405 h 6858000"/>
              <a:gd name="connsiteX1559" fmla="*/ 5262214 w 12192002"/>
              <a:gd name="connsiteY1559" fmla="*/ 2233836 h 6858000"/>
              <a:gd name="connsiteX1560" fmla="*/ 4981539 w 12192002"/>
              <a:gd name="connsiteY1560" fmla="*/ 1542201 h 6858000"/>
              <a:gd name="connsiteX1561" fmla="*/ 4958461 w 12192002"/>
              <a:gd name="connsiteY1561" fmla="*/ 1136957 h 6858000"/>
              <a:gd name="connsiteX1562" fmla="*/ 4655015 w 12192002"/>
              <a:gd name="connsiteY1562" fmla="*/ 891426 h 6858000"/>
              <a:gd name="connsiteX1563" fmla="*/ 4348002 w 12192002"/>
              <a:gd name="connsiteY1563" fmla="*/ 2205895 h 6858000"/>
              <a:gd name="connsiteX1564" fmla="*/ 4262250 w 12192002"/>
              <a:gd name="connsiteY1564" fmla="*/ 2219972 h 6858000"/>
              <a:gd name="connsiteX1565" fmla="*/ 4550611 w 12192002"/>
              <a:gd name="connsiteY1565" fmla="*/ 817540 h 6858000"/>
              <a:gd name="connsiteX1566" fmla="*/ 4564418 w 12192002"/>
              <a:gd name="connsiteY1566" fmla="*/ 808293 h 6858000"/>
              <a:gd name="connsiteX1567" fmla="*/ 4266388 w 12192002"/>
              <a:gd name="connsiteY1567" fmla="*/ 500083 h 6858000"/>
              <a:gd name="connsiteX1568" fmla="*/ 4032842 w 12192002"/>
              <a:gd name="connsiteY1568" fmla="*/ 211809 h 6858000"/>
              <a:gd name="connsiteX1569" fmla="*/ 3721337 w 12192002"/>
              <a:gd name="connsiteY1569" fmla="*/ 0 h 6858000"/>
              <a:gd name="connsiteX1570" fmla="*/ 3797544 w 12192002"/>
              <a:gd name="connsiteY1570" fmla="*/ 0 h 6858000"/>
              <a:gd name="connsiteX1571" fmla="*/ 3775734 w 12192002"/>
              <a:gd name="connsiteY1571" fmla="*/ 95131 h 6858000"/>
              <a:gd name="connsiteX1572" fmla="*/ 3724807 w 12192002"/>
              <a:gd name="connsiteY1572" fmla="*/ 272257 h 6858000"/>
              <a:gd name="connsiteX1573" fmla="*/ 3726844 w 12192002"/>
              <a:gd name="connsiteY1573" fmla="*/ 282988 h 6858000"/>
              <a:gd name="connsiteX1574" fmla="*/ 3742664 w 12192002"/>
              <a:gd name="connsiteY1574" fmla="*/ 279918 h 6858000"/>
              <a:gd name="connsiteX1575" fmla="*/ 4103910 w 12192002"/>
              <a:gd name="connsiteY1575" fmla="*/ 1161917 h 6858000"/>
              <a:gd name="connsiteX1576" fmla="*/ 4020269 w 12192002"/>
              <a:gd name="connsiteY1576" fmla="*/ 1200406 h 6858000"/>
              <a:gd name="connsiteX1577" fmla="*/ 3674882 w 12192002"/>
              <a:gd name="connsiteY1577" fmla="*/ 488524 h 6858000"/>
              <a:gd name="connsiteX1578" fmla="*/ 3132682 w 12192002"/>
              <a:gd name="connsiteY1578" fmla="*/ 1072284 h 6858000"/>
              <a:gd name="connsiteX1579" fmla="*/ 2716346 w 12192002"/>
              <a:gd name="connsiteY1579" fmla="*/ 1276376 h 6858000"/>
              <a:gd name="connsiteX1580" fmla="*/ 2716772 w 12192002"/>
              <a:gd name="connsiteY1580" fmla="*/ 1255462 h 6858000"/>
              <a:gd name="connsiteX1581" fmla="*/ 3471096 w 12192002"/>
              <a:gd name="connsiteY1581" fmla="*/ 437072 h 6858000"/>
              <a:gd name="connsiteX1582" fmla="*/ 3639057 w 12192002"/>
              <a:gd name="connsiteY1582" fmla="*/ 286334 h 6858000"/>
              <a:gd name="connsiteX1583" fmla="*/ 3640309 w 12192002"/>
              <a:gd name="connsiteY1583" fmla="*/ 284664 h 6858000"/>
              <a:gd name="connsiteX1584" fmla="*/ 3646022 w 12192002"/>
              <a:gd name="connsiteY1584" fmla="*/ 276711 h 6858000"/>
              <a:gd name="connsiteX1585" fmla="*/ 3707943 w 12192002"/>
              <a:gd name="connsiteY1585" fmla="*/ 65958 h 6858000"/>
              <a:gd name="connsiteX1586" fmla="*/ 2867960 w 12192002"/>
              <a:gd name="connsiteY1586" fmla="*/ 0 h 6858000"/>
              <a:gd name="connsiteX1587" fmla="*/ 2926351 w 12192002"/>
              <a:gd name="connsiteY1587" fmla="*/ 0 h 6858000"/>
              <a:gd name="connsiteX1588" fmla="*/ 2902823 w 12192002"/>
              <a:gd name="connsiteY1588" fmla="*/ 262929 h 6858000"/>
              <a:gd name="connsiteX1589" fmla="*/ 2940663 w 12192002"/>
              <a:gd name="connsiteY1589" fmla="*/ 140884 h 6858000"/>
              <a:gd name="connsiteX1590" fmla="*/ 2947039 w 12192002"/>
              <a:gd name="connsiteY1590" fmla="*/ 122524 h 6858000"/>
              <a:gd name="connsiteX1591" fmla="*/ 2984316 w 12192002"/>
              <a:gd name="connsiteY1591" fmla="*/ 0 h 6858000"/>
              <a:gd name="connsiteX1592" fmla="*/ 3016114 w 12192002"/>
              <a:gd name="connsiteY1592" fmla="*/ 0 h 6858000"/>
              <a:gd name="connsiteX1593" fmla="*/ 2979949 w 12192002"/>
              <a:gd name="connsiteY1593" fmla="*/ 119274 h 6858000"/>
              <a:gd name="connsiteX1594" fmla="*/ 3023879 w 12192002"/>
              <a:gd name="connsiteY1594" fmla="*/ 0 h 6858000"/>
              <a:gd name="connsiteX1595" fmla="*/ 3105400 w 12192002"/>
              <a:gd name="connsiteY1595" fmla="*/ 0 h 6858000"/>
              <a:gd name="connsiteX1596" fmla="*/ 3094669 w 12192002"/>
              <a:gd name="connsiteY1596" fmla="*/ 30308 h 6858000"/>
              <a:gd name="connsiteX1597" fmla="*/ 2901945 w 12192002"/>
              <a:gd name="connsiteY1597" fmla="*/ 466538 h 6858000"/>
              <a:gd name="connsiteX1598" fmla="*/ 2815209 w 12192002"/>
              <a:gd name="connsiteY1598" fmla="*/ 497361 h 6858000"/>
              <a:gd name="connsiteX1599" fmla="*/ 2844845 w 12192002"/>
              <a:gd name="connsiteY1599" fmla="*/ 127638 h 6858000"/>
              <a:gd name="connsiteX1600" fmla="*/ 1057230 w 12192002"/>
              <a:gd name="connsiteY1600" fmla="*/ 0 h 6858000"/>
              <a:gd name="connsiteX1601" fmla="*/ 1111003 w 12192002"/>
              <a:gd name="connsiteY1601" fmla="*/ 0 h 6858000"/>
              <a:gd name="connsiteX1602" fmla="*/ 1125553 w 12192002"/>
              <a:gd name="connsiteY1602" fmla="*/ 52588 h 6858000"/>
              <a:gd name="connsiteX1603" fmla="*/ 1304276 w 12192002"/>
              <a:gd name="connsiteY1603" fmla="*/ 476275 h 6858000"/>
              <a:gd name="connsiteX1604" fmla="*/ 1492066 w 12192002"/>
              <a:gd name="connsiteY1604" fmla="*/ 886333 h 6858000"/>
              <a:gd name="connsiteX1605" fmla="*/ 1423698 w 12192002"/>
              <a:gd name="connsiteY1605" fmla="*/ 710817 h 6858000"/>
              <a:gd name="connsiteX1606" fmla="*/ 1357609 w 12192002"/>
              <a:gd name="connsiteY1606" fmla="*/ 532892 h 6858000"/>
              <a:gd name="connsiteX1607" fmla="*/ 1309550 w 12192002"/>
              <a:gd name="connsiteY1607" fmla="*/ 374031 h 6858000"/>
              <a:gd name="connsiteX1608" fmla="*/ 1193673 w 12192002"/>
              <a:gd name="connsiteY1608" fmla="*/ 49533 h 6858000"/>
              <a:gd name="connsiteX1609" fmla="*/ 1164391 w 12192002"/>
              <a:gd name="connsiteY1609" fmla="*/ 0 h 6858000"/>
              <a:gd name="connsiteX1610" fmla="*/ 1200666 w 12192002"/>
              <a:gd name="connsiteY1610" fmla="*/ 0 h 6858000"/>
              <a:gd name="connsiteX1611" fmla="*/ 1223408 w 12192002"/>
              <a:gd name="connsiteY1611" fmla="*/ 38996 h 6858000"/>
              <a:gd name="connsiteX1612" fmla="*/ 1339635 w 12192002"/>
              <a:gd name="connsiteY1612" fmla="*/ 365517 h 6858000"/>
              <a:gd name="connsiteX1613" fmla="*/ 1387469 w 12192002"/>
              <a:gd name="connsiteY1613" fmla="*/ 523079 h 6858000"/>
              <a:gd name="connsiteX1614" fmla="*/ 1452685 w 12192002"/>
              <a:gd name="connsiteY1614" fmla="*/ 699806 h 6858000"/>
              <a:gd name="connsiteX1615" fmla="*/ 1492092 w 12192002"/>
              <a:gd name="connsiteY1615" fmla="*/ 800424 h 6858000"/>
              <a:gd name="connsiteX1616" fmla="*/ 1455302 w 12192002"/>
              <a:gd name="connsiteY1616" fmla="*/ 632913 h 6858000"/>
              <a:gd name="connsiteX1617" fmla="*/ 1222336 w 12192002"/>
              <a:gd name="connsiteY1617" fmla="*/ 9480 h 6858000"/>
              <a:gd name="connsiteX1618" fmla="*/ 1214634 w 12192002"/>
              <a:gd name="connsiteY1618" fmla="*/ 0 h 6858000"/>
              <a:gd name="connsiteX1619" fmla="*/ 1289827 w 12192002"/>
              <a:gd name="connsiteY1619" fmla="*/ 0 h 6858000"/>
              <a:gd name="connsiteX1620" fmla="*/ 1321076 w 12192002"/>
              <a:gd name="connsiteY1620" fmla="*/ 59722 h 6858000"/>
              <a:gd name="connsiteX1621" fmla="*/ 1512579 w 12192002"/>
              <a:gd name="connsiteY1621" fmla="*/ 626441 h 6858000"/>
              <a:gd name="connsiteX1622" fmla="*/ 1506076 w 12192002"/>
              <a:gd name="connsiteY1622" fmla="*/ 1089289 h 6858000"/>
              <a:gd name="connsiteX1623" fmla="*/ 1486346 w 12192002"/>
              <a:gd name="connsiteY1623" fmla="*/ 1079919 h 6858000"/>
              <a:gd name="connsiteX1624" fmla="*/ 1070511 w 12192002"/>
              <a:gd name="connsiteY1624" fmla="*/ 48609 h 6858000"/>
              <a:gd name="connsiteX1625" fmla="*/ 43151 w 12192002"/>
              <a:gd name="connsiteY1625" fmla="*/ 0 h 6858000"/>
              <a:gd name="connsiteX1626" fmla="*/ 95283 w 12192002"/>
              <a:gd name="connsiteY1626" fmla="*/ 0 h 6858000"/>
              <a:gd name="connsiteX1627" fmla="*/ 300708 w 12192002"/>
              <a:gd name="connsiteY1627" fmla="*/ 154571 h 6858000"/>
              <a:gd name="connsiteX1628" fmla="*/ 530414 w 12192002"/>
              <a:gd name="connsiteY1628" fmla="*/ 354673 h 6858000"/>
              <a:gd name="connsiteX1629" fmla="*/ 333785 w 12192002"/>
              <a:gd name="connsiteY1629" fmla="*/ 161564 h 6858000"/>
              <a:gd name="connsiteX1630" fmla="*/ 147005 w 12192002"/>
              <a:gd name="connsiteY1630" fmla="*/ 0 h 6858000"/>
              <a:gd name="connsiteX1631" fmla="*/ 272509 w 12192002"/>
              <a:gd name="connsiteY1631" fmla="*/ 0 h 6858000"/>
              <a:gd name="connsiteX1632" fmla="*/ 326276 w 12192002"/>
              <a:gd name="connsiteY1632" fmla="*/ 45847 h 6858000"/>
              <a:gd name="connsiteX1633" fmla="*/ 823759 w 12192002"/>
              <a:gd name="connsiteY1633" fmla="*/ 574145 h 6858000"/>
              <a:gd name="connsiteX1634" fmla="*/ 811254 w 12192002"/>
              <a:gd name="connsiteY1634" fmla="*/ 665546 h 6858000"/>
              <a:gd name="connsiteX1635" fmla="*/ 154042 w 12192002"/>
              <a:gd name="connsiteY1635" fmla="*/ 261522 h 6858000"/>
              <a:gd name="connsiteX1636" fmla="*/ 13550 w 12192002"/>
              <a:gd name="connsiteY1636" fmla="*/ 158423 h 6858000"/>
              <a:gd name="connsiteX1637" fmla="*/ 0 w 12192002"/>
              <a:gd name="connsiteY1637" fmla="*/ 146618 h 6858000"/>
              <a:gd name="connsiteX1638" fmla="*/ 0 w 12192002"/>
              <a:gd name="connsiteY1638" fmla="*/ 59161 h 6858000"/>
              <a:gd name="connsiteX1639" fmla="*/ 45427 w 12192002"/>
              <a:gd name="connsiteY1639" fmla="*/ 101078 h 6858000"/>
              <a:gd name="connsiteX1640" fmla="*/ 630103 w 12192002"/>
              <a:gd name="connsiteY1640" fmla="*/ 485885 h 6858000"/>
              <a:gd name="connsiteX1641" fmla="*/ 532040 w 12192002"/>
              <a:gd name="connsiteY1641" fmla="*/ 399359 h 6858000"/>
              <a:gd name="connsiteX1642" fmla="*/ 517618 w 12192002"/>
              <a:gd name="connsiteY1642" fmla="*/ 385726 h 6858000"/>
              <a:gd name="connsiteX1643" fmla="*/ 285074 w 12192002"/>
              <a:gd name="connsiteY1643" fmla="*/ 18275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</a:cxnLst>
            <a:rect l="l" t="t" r="r" b="b"/>
            <a:pathLst>
              <a:path w="12192002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close/>
                <a:moveTo>
                  <a:pt x="7392322" y="6658238"/>
                </a:moveTo>
                <a:cubicBezTo>
                  <a:pt x="7466250" y="6681109"/>
                  <a:pt x="7539706" y="6707100"/>
                  <a:pt x="7611337" y="6732821"/>
                </a:cubicBezTo>
                <a:cubicBezTo>
                  <a:pt x="7723489" y="6773078"/>
                  <a:pt x="7838666" y="6813801"/>
                  <a:pt x="7955762" y="6842006"/>
                </a:cubicBezTo>
                <a:cubicBezTo>
                  <a:pt x="7825893" y="6763794"/>
                  <a:pt x="7655160" y="6705586"/>
                  <a:pt x="7512455" y="6674734"/>
                </a:cubicBezTo>
                <a:close/>
                <a:moveTo>
                  <a:pt x="9928143" y="6515312"/>
                </a:moveTo>
                <a:lnTo>
                  <a:pt x="9753801" y="6525103"/>
                </a:lnTo>
                <a:cubicBezTo>
                  <a:pt x="9696294" y="6528458"/>
                  <a:pt x="9636969" y="6531530"/>
                  <a:pt x="9578027" y="6532104"/>
                </a:cubicBezTo>
                <a:cubicBezTo>
                  <a:pt x="9526546" y="6532538"/>
                  <a:pt x="9474842" y="6530381"/>
                  <a:pt x="9424342" y="6528403"/>
                </a:cubicBezTo>
                <a:cubicBezTo>
                  <a:pt x="9283243" y="6523421"/>
                  <a:pt x="9137206" y="6518329"/>
                  <a:pt x="9001907" y="6560369"/>
                </a:cubicBezTo>
                <a:cubicBezTo>
                  <a:pt x="8974564" y="6568983"/>
                  <a:pt x="8948144" y="6579668"/>
                  <a:pt x="8922138" y="6591702"/>
                </a:cubicBezTo>
                <a:cubicBezTo>
                  <a:pt x="8976395" y="6597451"/>
                  <a:pt x="9031633" y="6600803"/>
                  <a:pt x="9087550" y="6599765"/>
                </a:cubicBezTo>
                <a:cubicBezTo>
                  <a:pt x="9228396" y="6598297"/>
                  <a:pt x="9371812" y="6576077"/>
                  <a:pt x="9512475" y="6563693"/>
                </a:cubicBezTo>
                <a:cubicBezTo>
                  <a:pt x="9626059" y="6554204"/>
                  <a:pt x="9898686" y="6537707"/>
                  <a:pt x="9928143" y="6515312"/>
                </a:cubicBezTo>
                <a:close/>
                <a:moveTo>
                  <a:pt x="9351220" y="6459370"/>
                </a:moveTo>
                <a:cubicBezTo>
                  <a:pt x="9225400" y="6463303"/>
                  <a:pt x="9098278" y="6481291"/>
                  <a:pt x="8999756" y="6529929"/>
                </a:cubicBezTo>
                <a:cubicBezTo>
                  <a:pt x="9138083" y="6488352"/>
                  <a:pt x="9284119" y="6493450"/>
                  <a:pt x="9425830" y="6498517"/>
                </a:cubicBezTo>
                <a:cubicBezTo>
                  <a:pt x="9476320" y="6500495"/>
                  <a:pt x="9528123" y="6502029"/>
                  <a:pt x="9578307" y="6502035"/>
                </a:cubicBezTo>
                <a:cubicBezTo>
                  <a:pt x="9636540" y="6501999"/>
                  <a:pt x="9695359" y="6498204"/>
                  <a:pt x="9752771" y="6495471"/>
                </a:cubicBezTo>
                <a:lnTo>
                  <a:pt x="9852779" y="6489665"/>
                </a:lnTo>
                <a:cubicBezTo>
                  <a:pt x="9815758" y="6484629"/>
                  <a:pt x="9764024" y="6478620"/>
                  <a:pt x="9694862" y="6473140"/>
                </a:cubicBezTo>
                <a:cubicBezTo>
                  <a:pt x="9601553" y="6465560"/>
                  <a:pt x="9477038" y="6455438"/>
                  <a:pt x="9351220" y="6459370"/>
                </a:cubicBez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7254615" y="5911918"/>
                </a:moveTo>
                <a:cubicBezTo>
                  <a:pt x="7274645" y="5934852"/>
                  <a:pt x="7294062" y="5957691"/>
                  <a:pt x="7312589" y="5982309"/>
                </a:cubicBezTo>
                <a:cubicBezTo>
                  <a:pt x="7413753" y="6114421"/>
                  <a:pt x="7483941" y="6266763"/>
                  <a:pt x="7580896" y="6402069"/>
                </a:cubicBezTo>
                <a:cubicBezTo>
                  <a:pt x="7695169" y="6561808"/>
                  <a:pt x="7849203" y="6676399"/>
                  <a:pt x="7990862" y="6807025"/>
                </a:cubicBezTo>
                <a:cubicBezTo>
                  <a:pt x="7962703" y="6748256"/>
                  <a:pt x="7917173" y="6697712"/>
                  <a:pt x="7871964" y="6649139"/>
                </a:cubicBezTo>
                <a:lnTo>
                  <a:pt x="7859674" y="6636358"/>
                </a:lnTo>
                <a:cubicBezTo>
                  <a:pt x="7748530" y="6516822"/>
                  <a:pt x="7645260" y="6386311"/>
                  <a:pt x="7545050" y="6260110"/>
                </a:cubicBezTo>
                <a:cubicBezTo>
                  <a:pt x="7452767" y="6142819"/>
                  <a:pt x="7357042" y="6023723"/>
                  <a:pt x="7254615" y="5911918"/>
                </a:cubicBezTo>
                <a:close/>
                <a:moveTo>
                  <a:pt x="9078855" y="5884754"/>
                </a:moveTo>
                <a:cubicBezTo>
                  <a:pt x="8942634" y="6070158"/>
                  <a:pt x="8787932" y="6315508"/>
                  <a:pt x="8825188" y="6496752"/>
                </a:cubicBezTo>
                <a:cubicBezTo>
                  <a:pt x="8871718" y="6270055"/>
                  <a:pt x="8975231" y="6063621"/>
                  <a:pt x="9078855" y="5884754"/>
                </a:cubicBezTo>
                <a:close/>
                <a:moveTo>
                  <a:pt x="9113805" y="5883072"/>
                </a:moveTo>
                <a:cubicBezTo>
                  <a:pt x="9009770" y="6060592"/>
                  <a:pt x="8903644" y="6267900"/>
                  <a:pt x="8855200" y="6494950"/>
                </a:cubicBezTo>
                <a:cubicBezTo>
                  <a:pt x="8971799" y="6300136"/>
                  <a:pt x="9069545" y="6103069"/>
                  <a:pt x="9113805" y="5883072"/>
                </a:cubicBezTo>
                <a:close/>
                <a:moveTo>
                  <a:pt x="9123940" y="5825040"/>
                </a:moveTo>
                <a:cubicBezTo>
                  <a:pt x="9123142" y="5826205"/>
                  <a:pt x="9122347" y="5827360"/>
                  <a:pt x="9120846" y="5829053"/>
                </a:cubicBezTo>
                <a:lnTo>
                  <a:pt x="9123267" y="5829425"/>
                </a:ln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1" y="6488842"/>
                  <a:pt x="5947416" y="6574846"/>
                </a:cubicBezTo>
                <a:cubicBezTo>
                  <a:pt x="5894674" y="6327329"/>
                  <a:pt x="5793017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10097724" y="5591852"/>
                </a:moveTo>
                <a:cubicBezTo>
                  <a:pt x="9944682" y="5593954"/>
                  <a:pt x="9791714" y="5611746"/>
                  <a:pt x="9645248" y="5630119"/>
                </a:cubicBezTo>
                <a:cubicBezTo>
                  <a:pt x="9610727" y="5634568"/>
                  <a:pt x="9577456" y="5639754"/>
                  <a:pt x="9543858" y="5650510"/>
                </a:cubicBezTo>
                <a:cubicBezTo>
                  <a:pt x="9550063" y="5662642"/>
                  <a:pt x="9629757" y="5633895"/>
                  <a:pt x="9681648" y="5629828"/>
                </a:cubicBezTo>
                <a:cubicBezTo>
                  <a:pt x="9969341" y="5609845"/>
                  <a:pt x="10272689" y="5655720"/>
                  <a:pt x="10557846" y="5601337"/>
                </a:cubicBezTo>
                <a:cubicBezTo>
                  <a:pt x="10473933" y="5611321"/>
                  <a:pt x="10386637" y="5605065"/>
                  <a:pt x="10301704" y="5598847"/>
                </a:cubicBezTo>
                <a:cubicBezTo>
                  <a:pt x="10284536" y="5597562"/>
                  <a:pt x="10267371" y="5596280"/>
                  <a:pt x="10250553" y="5595539"/>
                </a:cubicBezTo>
                <a:cubicBezTo>
                  <a:pt x="10199759" y="5592194"/>
                  <a:pt x="10148737" y="5591152"/>
                  <a:pt x="10097724" y="5591852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7015907" y="5541548"/>
                </a:moveTo>
                <a:cubicBezTo>
                  <a:pt x="7100896" y="5613517"/>
                  <a:pt x="7181386" y="5690562"/>
                  <a:pt x="7259646" y="5765985"/>
                </a:cubicBezTo>
                <a:cubicBezTo>
                  <a:pt x="7425913" y="5926010"/>
                  <a:pt x="7598167" y="6091445"/>
                  <a:pt x="7741483" y="6279980"/>
                </a:cubicBezTo>
                <a:cubicBezTo>
                  <a:pt x="7847640" y="6419905"/>
                  <a:pt x="7937072" y="6571994"/>
                  <a:pt x="8008941" y="6733560"/>
                </a:cubicBezTo>
                <a:cubicBezTo>
                  <a:pt x="8009955" y="6694639"/>
                  <a:pt x="8010548" y="6654374"/>
                  <a:pt x="7999234" y="6610993"/>
                </a:cubicBezTo>
                <a:cubicBezTo>
                  <a:pt x="7958140" y="6454784"/>
                  <a:pt x="7815502" y="6314397"/>
                  <a:pt x="7715154" y="6197148"/>
                </a:cubicBezTo>
                <a:cubicBezTo>
                  <a:pt x="7576575" y="6034314"/>
                  <a:pt x="7431075" y="5876188"/>
                  <a:pt x="7271900" y="5734551"/>
                </a:cubicBezTo>
                <a:cubicBezTo>
                  <a:pt x="7230409" y="5698079"/>
                  <a:pt x="7098810" y="5590772"/>
                  <a:pt x="7015907" y="5541548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lnTo>
                  <a:pt x="2665418" y="6132756"/>
                </a:ln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10218664" y="5525300"/>
                </a:moveTo>
                <a:cubicBezTo>
                  <a:pt x="10171755" y="5524070"/>
                  <a:pt x="10126463" y="5525064"/>
                  <a:pt x="10086154" y="5525937"/>
                </a:cubicBezTo>
                <a:cubicBezTo>
                  <a:pt x="9975638" y="5528402"/>
                  <a:pt x="9876341" y="5531370"/>
                  <a:pt x="9778614" y="5550189"/>
                </a:cubicBezTo>
                <a:cubicBezTo>
                  <a:pt x="9714017" y="5562376"/>
                  <a:pt x="9654494" y="5581286"/>
                  <a:pt x="9601703" y="5605852"/>
                </a:cubicBezTo>
                <a:cubicBezTo>
                  <a:pt x="9614985" y="5603489"/>
                  <a:pt x="9628056" y="5602024"/>
                  <a:pt x="9641684" y="5600203"/>
                </a:cubicBezTo>
                <a:cubicBezTo>
                  <a:pt x="9838075" y="5575001"/>
                  <a:pt x="10046725" y="5551921"/>
                  <a:pt x="10252799" y="5564971"/>
                </a:cubicBezTo>
                <a:lnTo>
                  <a:pt x="10304297" y="5568822"/>
                </a:lnTo>
                <a:cubicBezTo>
                  <a:pt x="10380931" y="5574228"/>
                  <a:pt x="10459361" y="5580014"/>
                  <a:pt x="10533945" y="5573703"/>
                </a:cubicBezTo>
                <a:cubicBezTo>
                  <a:pt x="10504378" y="5568851"/>
                  <a:pt x="10475221" y="5562210"/>
                  <a:pt x="10446061" y="5555562"/>
                </a:cubicBezTo>
                <a:cubicBezTo>
                  <a:pt x="10417803" y="5549116"/>
                  <a:pt x="10389545" y="5542665"/>
                  <a:pt x="10360877" y="5538004"/>
                </a:cubicBezTo>
                <a:cubicBezTo>
                  <a:pt x="10314101" y="5529982"/>
                  <a:pt x="10265574" y="5526529"/>
                  <a:pt x="10218664" y="5525300"/>
                </a:cubicBezTo>
                <a:close/>
                <a:moveTo>
                  <a:pt x="6946849" y="5523271"/>
                </a:moveTo>
                <a:cubicBezTo>
                  <a:pt x="6946657" y="5524520"/>
                  <a:pt x="6946560" y="5525151"/>
                  <a:pt x="6946972" y="5526491"/>
                </a:cubicBezTo>
                <a:cubicBezTo>
                  <a:pt x="6980090" y="5601397"/>
                  <a:pt x="7043425" y="5661082"/>
                  <a:pt x="7105827" y="5718700"/>
                </a:cubicBezTo>
                <a:lnTo>
                  <a:pt x="7126431" y="5737872"/>
                </a:lnTo>
                <a:cubicBezTo>
                  <a:pt x="7289613" y="5889736"/>
                  <a:pt x="7430828" y="6067705"/>
                  <a:pt x="7567269" y="6240461"/>
                </a:cubicBezTo>
                <a:cubicBezTo>
                  <a:pt x="7666876" y="6366562"/>
                  <a:pt x="7769633" y="6496348"/>
                  <a:pt x="7880270" y="6615176"/>
                </a:cubicBezTo>
                <a:lnTo>
                  <a:pt x="7892560" y="6627949"/>
                </a:lnTo>
                <a:cubicBezTo>
                  <a:pt x="7919687" y="6657095"/>
                  <a:pt x="7947417" y="6686334"/>
                  <a:pt x="7971643" y="6718236"/>
                </a:cubicBezTo>
                <a:cubicBezTo>
                  <a:pt x="7902183" y="6569208"/>
                  <a:pt x="7817787" y="6428779"/>
                  <a:pt x="7719359" y="6299011"/>
                </a:cubicBezTo>
                <a:cubicBezTo>
                  <a:pt x="7577670" y="6112005"/>
                  <a:pt x="7405928" y="5947293"/>
                  <a:pt x="7240170" y="5787985"/>
                </a:cubicBezTo>
                <a:cubicBezTo>
                  <a:pt x="7146175" y="5697975"/>
                  <a:pt x="7050053" y="5605722"/>
                  <a:pt x="6946849" y="5523271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0104407" y="5458317"/>
                </a:moveTo>
                <a:cubicBezTo>
                  <a:pt x="9978788" y="5456650"/>
                  <a:pt x="9828621" y="5479881"/>
                  <a:pt x="9704375" y="5536349"/>
                </a:cubicBezTo>
                <a:cubicBezTo>
                  <a:pt x="9726987" y="5530319"/>
                  <a:pt x="9749595" y="5524291"/>
                  <a:pt x="9773804" y="5519543"/>
                </a:cubicBezTo>
                <a:cubicBezTo>
                  <a:pt x="9873880" y="5500749"/>
                  <a:pt x="9974285" y="5497081"/>
                  <a:pt x="10086605" y="5494992"/>
                </a:cubicBezTo>
                <a:cubicBezTo>
                  <a:pt x="10168672" y="5493085"/>
                  <a:pt x="10271028" y="5491236"/>
                  <a:pt x="10367276" y="5507848"/>
                </a:cubicBezTo>
                <a:cubicBezTo>
                  <a:pt x="10396291" y="5513052"/>
                  <a:pt x="10425102" y="5519151"/>
                  <a:pt x="10454262" y="5525798"/>
                </a:cubicBezTo>
                <a:cubicBezTo>
                  <a:pt x="10493323" y="5534530"/>
                  <a:pt x="10531142" y="5542536"/>
                  <a:pt x="10569223" y="5547311"/>
                </a:cubicBezTo>
                <a:cubicBezTo>
                  <a:pt x="10422236" y="5490328"/>
                  <a:pt x="10260055" y="5460700"/>
                  <a:pt x="10104407" y="5458317"/>
                </a:cubicBezTo>
                <a:close/>
                <a:moveTo>
                  <a:pt x="6861797" y="5419899"/>
                </a:moveTo>
                <a:cubicBezTo>
                  <a:pt x="6869009" y="5420845"/>
                  <a:pt x="6876359" y="5423413"/>
                  <a:pt x="6879594" y="5424547"/>
                </a:cubicBezTo>
                <a:cubicBezTo>
                  <a:pt x="7239561" y="5537402"/>
                  <a:pt x="7549592" y="5931521"/>
                  <a:pt x="7789028" y="6212316"/>
                </a:cubicBezTo>
                <a:cubicBezTo>
                  <a:pt x="7920282" y="6366340"/>
                  <a:pt x="8046009" y="6507973"/>
                  <a:pt x="8093600" y="6710671"/>
                </a:cubicBezTo>
                <a:cubicBezTo>
                  <a:pt x="8106357" y="6764837"/>
                  <a:pt x="8115219" y="6810078"/>
                  <a:pt x="8129425" y="6854298"/>
                </a:cubicBezTo>
                <a:lnTo>
                  <a:pt x="8130898" y="6857998"/>
                </a:lnTo>
                <a:lnTo>
                  <a:pt x="7899365" y="6857998"/>
                </a:lnTo>
                <a:lnTo>
                  <a:pt x="7761176" y="6816656"/>
                </a:lnTo>
                <a:cubicBezTo>
                  <a:pt x="7707614" y="6798833"/>
                  <a:pt x="7654620" y="6779815"/>
                  <a:pt x="7602080" y="6760867"/>
                </a:cubicBezTo>
                <a:cubicBezTo>
                  <a:pt x="7499839" y="6724697"/>
                  <a:pt x="7395868" y="6687609"/>
                  <a:pt x="7289862" y="6659827"/>
                </a:cubicBezTo>
                <a:cubicBezTo>
                  <a:pt x="7386721" y="6702866"/>
                  <a:pt x="7479917" y="6741496"/>
                  <a:pt x="7582411" y="6784122"/>
                </a:cubicBezTo>
                <a:lnTo>
                  <a:pt x="7605759" y="6793465"/>
                </a:lnTo>
                <a:cubicBezTo>
                  <a:pt x="7652356" y="6812785"/>
                  <a:pt x="7694400" y="6829482"/>
                  <a:pt x="7737910" y="6840638"/>
                </a:cubicBezTo>
                <a:lnTo>
                  <a:pt x="7826532" y="6857999"/>
                </a:lnTo>
                <a:lnTo>
                  <a:pt x="7696096" y="6857999"/>
                </a:lnTo>
                <a:lnTo>
                  <a:pt x="7594081" y="6821149"/>
                </a:lnTo>
                <a:lnTo>
                  <a:pt x="7570734" y="6811799"/>
                </a:lnTo>
                <a:lnTo>
                  <a:pt x="7271814" y="6684601"/>
                </a:lnTo>
                <a:cubicBezTo>
                  <a:pt x="7315012" y="6740237"/>
                  <a:pt x="7445060" y="6805183"/>
                  <a:pt x="7585232" y="6850060"/>
                </a:cubicBezTo>
                <a:lnTo>
                  <a:pt x="7613775" y="6857998"/>
                </a:lnTo>
                <a:lnTo>
                  <a:pt x="7522197" y="6857998"/>
                </a:lnTo>
                <a:lnTo>
                  <a:pt x="7410696" y="6803861"/>
                </a:lnTo>
                <a:cubicBezTo>
                  <a:pt x="7272778" y="6731418"/>
                  <a:pt x="7152025" y="6653264"/>
                  <a:pt x="7088673" y="6610396"/>
                </a:cubicBezTo>
                <a:cubicBezTo>
                  <a:pt x="7075202" y="6601287"/>
                  <a:pt x="7065689" y="6582532"/>
                  <a:pt x="7090188" y="6584365"/>
                </a:cubicBezTo>
                <a:cubicBezTo>
                  <a:pt x="7322587" y="6603983"/>
                  <a:pt x="7561036" y="6624528"/>
                  <a:pt x="7780046" y="6711283"/>
                </a:cubicBezTo>
                <a:cubicBezTo>
                  <a:pt x="7810971" y="6723712"/>
                  <a:pt x="7991193" y="6837187"/>
                  <a:pt x="7944957" y="6799347"/>
                </a:cubicBezTo>
                <a:cubicBezTo>
                  <a:pt x="7830578" y="6704934"/>
                  <a:pt x="7705171" y="6617800"/>
                  <a:pt x="7601828" y="6503934"/>
                </a:cubicBezTo>
                <a:cubicBezTo>
                  <a:pt x="7389349" y="6269558"/>
                  <a:pt x="7257096" y="5972523"/>
                  <a:pt x="7042773" y="5734011"/>
                </a:cubicBezTo>
                <a:cubicBezTo>
                  <a:pt x="7007812" y="5695337"/>
                  <a:pt x="6799377" y="5515396"/>
                  <a:pt x="6844835" y="5424988"/>
                </a:cubicBezTo>
                <a:cubicBezTo>
                  <a:pt x="6847512" y="5419632"/>
                  <a:pt x="6854586" y="5418954"/>
                  <a:pt x="6861797" y="5419899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cubicBezTo>
                  <a:pt x="1766288" y="5450544"/>
                  <a:pt x="1795121" y="5449390"/>
                  <a:pt x="1824397" y="5447757"/>
                </a:cubicBez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cubicBezTo>
                  <a:pt x="4364015" y="5738366"/>
                  <a:pt x="4369890" y="5733933"/>
                  <a:pt x="4376219" y="5729027"/>
                </a:cubicBez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7427076" y="5142684"/>
                </a:moveTo>
                <a:cubicBezTo>
                  <a:pt x="7446602" y="5152725"/>
                  <a:pt x="7466122" y="5162767"/>
                  <a:pt x="7485963" y="5174783"/>
                </a:cubicBezTo>
                <a:cubicBezTo>
                  <a:pt x="7567460" y="5225071"/>
                  <a:pt x="7639772" y="5286770"/>
                  <a:pt x="7719410" y="5357281"/>
                </a:cubicBezTo>
                <a:cubicBezTo>
                  <a:pt x="7777835" y="5408518"/>
                  <a:pt x="7850375" y="5472816"/>
                  <a:pt x="7907163" y="5546863"/>
                </a:cubicBezTo>
                <a:cubicBezTo>
                  <a:pt x="7924160" y="5569331"/>
                  <a:pt x="7940457" y="5592330"/>
                  <a:pt x="7956656" y="5615961"/>
                </a:cubicBezTo>
                <a:cubicBezTo>
                  <a:pt x="7978464" y="5647485"/>
                  <a:pt x="7999857" y="5677676"/>
                  <a:pt x="8023445" y="5705642"/>
                </a:cubicBezTo>
                <a:cubicBezTo>
                  <a:pt x="7956400" y="5569150"/>
                  <a:pt x="7861731" y="5443166"/>
                  <a:pt x="7754656" y="5341546"/>
                </a:cubicBezTo>
                <a:cubicBezTo>
                  <a:pt x="7668081" y="5259722"/>
                  <a:pt x="7548884" y="5180582"/>
                  <a:pt x="7427076" y="5142684"/>
                </a:cubicBezTo>
                <a:close/>
                <a:moveTo>
                  <a:pt x="7312201" y="5128278"/>
                </a:moveTo>
                <a:cubicBezTo>
                  <a:pt x="7322935" y="5135049"/>
                  <a:pt x="7332964" y="5142350"/>
                  <a:pt x="7343603" y="5149746"/>
                </a:cubicBezTo>
                <a:cubicBezTo>
                  <a:pt x="7496266" y="5257079"/>
                  <a:pt x="7656157" y="5373847"/>
                  <a:pt x="7791759" y="5515717"/>
                </a:cubicBezTo>
                <a:lnTo>
                  <a:pt x="7825280" y="5551608"/>
                </a:lnTo>
                <a:cubicBezTo>
                  <a:pt x="7875363" y="5604773"/>
                  <a:pt x="7926463" y="5659374"/>
                  <a:pt x="7982410" y="5702551"/>
                </a:cubicBezTo>
                <a:cubicBezTo>
                  <a:pt x="7964809" y="5679989"/>
                  <a:pt x="7948608" y="5656366"/>
                  <a:pt x="7932408" y="5632736"/>
                </a:cubicBezTo>
                <a:cubicBezTo>
                  <a:pt x="7916712" y="5609836"/>
                  <a:pt x="7901020" y="5586930"/>
                  <a:pt x="7883927" y="5565087"/>
                </a:cubicBezTo>
                <a:cubicBezTo>
                  <a:pt x="7828664" y="5493188"/>
                  <a:pt x="7757146" y="5430331"/>
                  <a:pt x="7699832" y="5379904"/>
                </a:cubicBezTo>
                <a:cubicBezTo>
                  <a:pt x="7621217" y="5310828"/>
                  <a:pt x="7550116" y="5249322"/>
                  <a:pt x="7470240" y="5200559"/>
                </a:cubicBezTo>
                <a:cubicBezTo>
                  <a:pt x="7417598" y="5168141"/>
                  <a:pt x="7364314" y="5143956"/>
                  <a:pt x="7312201" y="5128278"/>
                </a:cubicBezTo>
                <a:close/>
                <a:moveTo>
                  <a:pt x="7244057" y="5124233"/>
                </a:moveTo>
                <a:cubicBezTo>
                  <a:pt x="7240832" y="5137197"/>
                  <a:pt x="7314310" y="5167040"/>
                  <a:pt x="7353035" y="5197318"/>
                </a:cubicBezTo>
                <a:cubicBezTo>
                  <a:pt x="7566127" y="5367091"/>
                  <a:pt x="7749139" y="5595671"/>
                  <a:pt x="7981878" y="5738345"/>
                </a:cubicBezTo>
                <a:cubicBezTo>
                  <a:pt x="7917138" y="5691903"/>
                  <a:pt x="7860147" y="5631267"/>
                  <a:pt x="7804780" y="5572174"/>
                </a:cubicBezTo>
                <a:cubicBezTo>
                  <a:pt x="7793606" y="5560210"/>
                  <a:pt x="7782433" y="5548247"/>
                  <a:pt x="7771164" y="5536908"/>
                </a:cubicBezTo>
                <a:cubicBezTo>
                  <a:pt x="7637791" y="5396658"/>
                  <a:pt x="7478920" y="5281329"/>
                  <a:pt x="7327465" y="5174181"/>
                </a:cubicBezTo>
                <a:cubicBezTo>
                  <a:pt x="7300620" y="5155330"/>
                  <a:pt x="7274186" y="5137825"/>
                  <a:pt x="7244057" y="5124233"/>
                </a:cubicBezTo>
                <a:close/>
                <a:moveTo>
                  <a:pt x="7133363" y="5050246"/>
                </a:moveTo>
                <a:cubicBezTo>
                  <a:pt x="7577149" y="5121491"/>
                  <a:pt x="7947715" y="5355125"/>
                  <a:pt x="8128687" y="5790959"/>
                </a:cubicBezTo>
                <a:cubicBezTo>
                  <a:pt x="8276565" y="5905246"/>
                  <a:pt x="8400253" y="6044012"/>
                  <a:pt x="8497002" y="6204913"/>
                </a:cubicBezTo>
                <a:cubicBezTo>
                  <a:pt x="8503575" y="6141856"/>
                  <a:pt x="8502497" y="6159666"/>
                  <a:pt x="8514292" y="6015372"/>
                </a:cubicBezTo>
                <a:cubicBezTo>
                  <a:pt x="8536052" y="5749157"/>
                  <a:pt x="8547760" y="5533819"/>
                  <a:pt x="8491838" y="5336275"/>
                </a:cubicBezTo>
                <a:cubicBezTo>
                  <a:pt x="8507078" y="5267180"/>
                  <a:pt x="8575461" y="5351481"/>
                  <a:pt x="8605731" y="5600804"/>
                </a:cubicBezTo>
                <a:cubicBezTo>
                  <a:pt x="8608350" y="5745349"/>
                  <a:pt x="8605836" y="5891029"/>
                  <a:pt x="8594880" y="6039262"/>
                </a:cubicBezTo>
                <a:cubicBezTo>
                  <a:pt x="8575957" y="6291971"/>
                  <a:pt x="8542313" y="6543716"/>
                  <a:pt x="8494242" y="6792600"/>
                </a:cubicBezTo>
                <a:cubicBezTo>
                  <a:pt x="8597730" y="6727745"/>
                  <a:pt x="8691862" y="6639036"/>
                  <a:pt x="8794675" y="6590735"/>
                </a:cubicBezTo>
                <a:cubicBezTo>
                  <a:pt x="8796362" y="6587786"/>
                  <a:pt x="8798755" y="6584312"/>
                  <a:pt x="8800448" y="6581371"/>
                </a:cubicBezTo>
                <a:cubicBezTo>
                  <a:pt x="8795284" y="6578656"/>
                  <a:pt x="8790221" y="6575317"/>
                  <a:pt x="8788186" y="6572441"/>
                </a:cubicBezTo>
                <a:cubicBezTo>
                  <a:pt x="8594646" y="6311498"/>
                  <a:pt x="8993712" y="5858248"/>
                  <a:pt x="9137232" y="5665639"/>
                </a:cubicBezTo>
                <a:cubicBezTo>
                  <a:pt x="9150495" y="5647816"/>
                  <a:pt x="9217510" y="5675384"/>
                  <a:pt x="9216765" y="5696416"/>
                </a:cubicBezTo>
                <a:cubicBezTo>
                  <a:pt x="9208076" y="5983368"/>
                  <a:pt x="9105464" y="6228377"/>
                  <a:pt x="8969849" y="6466405"/>
                </a:cubicBezTo>
                <a:cubicBezTo>
                  <a:pt x="9192790" y="6382070"/>
                  <a:pt x="9514633" y="6424367"/>
                  <a:pt x="9706237" y="6419148"/>
                </a:cubicBezTo>
                <a:cubicBezTo>
                  <a:pt x="9875985" y="6415062"/>
                  <a:pt x="9998989" y="6424957"/>
                  <a:pt x="10110375" y="6563116"/>
                </a:cubicBezTo>
                <a:cubicBezTo>
                  <a:pt x="10119737" y="6574800"/>
                  <a:pt x="10104347" y="6578204"/>
                  <a:pt x="10096281" y="6578254"/>
                </a:cubicBezTo>
                <a:cubicBezTo>
                  <a:pt x="9752742" y="6584519"/>
                  <a:pt x="9411210" y="6642343"/>
                  <a:pt x="9067672" y="6648608"/>
                </a:cubicBezTo>
                <a:cubicBezTo>
                  <a:pt x="9008636" y="6649807"/>
                  <a:pt x="8918484" y="6627657"/>
                  <a:pt x="8859441" y="6641028"/>
                </a:cubicBezTo>
                <a:cubicBezTo>
                  <a:pt x="8858839" y="6640935"/>
                  <a:pt x="8858138" y="6641468"/>
                  <a:pt x="8857528" y="6641375"/>
                </a:cubicBezTo>
                <a:cubicBezTo>
                  <a:pt x="8854312" y="6642158"/>
                  <a:pt x="8851192" y="6642319"/>
                  <a:pt x="8848579" y="6643204"/>
                </a:cubicBezTo>
                <a:cubicBezTo>
                  <a:pt x="8763018" y="6670925"/>
                  <a:pt x="8669480" y="6759768"/>
                  <a:pt x="8576285" y="6824788"/>
                </a:cubicBezTo>
                <a:lnTo>
                  <a:pt x="8519159" y="6857998"/>
                </a:lnTo>
                <a:lnTo>
                  <a:pt x="8393540" y="6857998"/>
                </a:lnTo>
                <a:lnTo>
                  <a:pt x="8417346" y="6745652"/>
                </a:lnTo>
                <a:cubicBezTo>
                  <a:pt x="8445294" y="6600749"/>
                  <a:pt x="8467982" y="6454800"/>
                  <a:pt x="8485502" y="6308216"/>
                </a:cubicBezTo>
                <a:cubicBezTo>
                  <a:pt x="8483369" y="6305964"/>
                  <a:pt x="8481139" y="6304343"/>
                  <a:pt x="8480214" y="6302278"/>
                </a:cubicBezTo>
                <a:cubicBezTo>
                  <a:pt x="8389148" y="6120471"/>
                  <a:pt x="8265637" y="5964433"/>
                  <a:pt x="8112215" y="5837768"/>
                </a:cubicBezTo>
                <a:cubicBezTo>
                  <a:pt x="8107469" y="5836403"/>
                  <a:pt x="8101510" y="5834843"/>
                  <a:pt x="8095146" y="5831943"/>
                </a:cubicBezTo>
                <a:cubicBezTo>
                  <a:pt x="7720999" y="5670157"/>
                  <a:pt x="7460805" y="5310579"/>
                  <a:pt x="7131946" y="5075653"/>
                </a:cubicBezTo>
                <a:cubicBezTo>
                  <a:pt x="7120196" y="5067444"/>
                  <a:pt x="7107334" y="5046255"/>
                  <a:pt x="7133363" y="5050246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1544294" y="4944364"/>
                </a:moveTo>
                <a:cubicBezTo>
                  <a:pt x="11560186" y="5180994"/>
                  <a:pt x="11601886" y="5476223"/>
                  <a:pt x="11755210" y="5588157"/>
                </a:cubicBezTo>
                <a:cubicBezTo>
                  <a:pt x="11638730" y="5382912"/>
                  <a:pt x="11582097" y="5153179"/>
                  <a:pt x="11544294" y="4944364"/>
                </a:cubicBezTo>
                <a:close/>
                <a:moveTo>
                  <a:pt x="11571408" y="4918599"/>
                </a:moveTo>
                <a:cubicBezTo>
                  <a:pt x="11607963" y="5126676"/>
                  <a:pt x="11663078" y="5358905"/>
                  <a:pt x="11778250" y="5565760"/>
                </a:cubicBezTo>
                <a:cubicBezTo>
                  <a:pt x="11740096" y="5335710"/>
                  <a:pt x="11685166" y="5117152"/>
                  <a:pt x="11571408" y="4918599"/>
                </a:cubicBezTo>
                <a:close/>
                <a:moveTo>
                  <a:pt x="11540154" y="4867303"/>
                </a:moveTo>
                <a:cubicBezTo>
                  <a:pt x="11540302" y="4868748"/>
                  <a:pt x="11540443" y="4870186"/>
                  <a:pt x="11540380" y="4872526"/>
                </a:cubicBezTo>
                <a:lnTo>
                  <a:pt x="11542590" y="4871112"/>
                </a:lnTo>
                <a:close/>
                <a:moveTo>
                  <a:pt x="10567662" y="4866948"/>
                </a:moveTo>
                <a:cubicBezTo>
                  <a:pt x="10522198" y="4867672"/>
                  <a:pt x="10476263" y="4872522"/>
                  <a:pt x="10431225" y="4877568"/>
                </a:cubicBezTo>
                <a:cubicBezTo>
                  <a:pt x="10381279" y="4883457"/>
                  <a:pt x="10328981" y="4889314"/>
                  <a:pt x="10277556" y="4889247"/>
                </a:cubicBezTo>
                <a:cubicBezTo>
                  <a:pt x="10236449" y="4889475"/>
                  <a:pt x="10195262" y="4885932"/>
                  <a:pt x="10155875" y="4882769"/>
                </a:cubicBezTo>
                <a:cubicBezTo>
                  <a:pt x="10128043" y="4880639"/>
                  <a:pt x="10100420" y="4877611"/>
                  <a:pt x="10072733" y="4876924"/>
                </a:cubicBezTo>
                <a:cubicBezTo>
                  <a:pt x="10009605" y="4874377"/>
                  <a:pt x="9945053" y="4878112"/>
                  <a:pt x="9882500" y="4881330"/>
                </a:cubicBezTo>
                <a:cubicBezTo>
                  <a:pt x="9817947" y="4885065"/>
                  <a:pt x="9751031" y="4888772"/>
                  <a:pt x="9685205" y="4885650"/>
                </a:cubicBezTo>
                <a:lnTo>
                  <a:pt x="9666932" y="4885075"/>
                </a:lnTo>
                <a:cubicBezTo>
                  <a:pt x="9647413" y="4883768"/>
                  <a:pt x="9627689" y="4883349"/>
                  <a:pt x="9608662" y="4884027"/>
                </a:cubicBezTo>
                <a:cubicBezTo>
                  <a:pt x="9746940" y="4906717"/>
                  <a:pt x="9886187" y="4927258"/>
                  <a:pt x="10026230" y="4938088"/>
                </a:cubicBezTo>
                <a:cubicBezTo>
                  <a:pt x="10217917" y="4954217"/>
                  <a:pt x="10389161" y="4921336"/>
                  <a:pt x="10567662" y="4866948"/>
                </a:cubicBezTo>
                <a:close/>
                <a:moveTo>
                  <a:pt x="10221015" y="4783657"/>
                </a:moveTo>
                <a:cubicBezTo>
                  <a:pt x="10183412" y="4782731"/>
                  <a:pt x="10145345" y="4783278"/>
                  <a:pt x="10107121" y="4785091"/>
                </a:cubicBezTo>
                <a:cubicBezTo>
                  <a:pt x="9954224" y="4792347"/>
                  <a:pt x="9798826" y="4819883"/>
                  <a:pt x="9660668" y="4854595"/>
                </a:cubicBezTo>
                <a:cubicBezTo>
                  <a:pt x="9663924" y="4854814"/>
                  <a:pt x="9666276" y="4854838"/>
                  <a:pt x="9669531" y="4855057"/>
                </a:cubicBezTo>
                <a:lnTo>
                  <a:pt x="9687254" y="4855986"/>
                </a:lnTo>
                <a:cubicBezTo>
                  <a:pt x="9751279" y="4858722"/>
                  <a:pt x="9817637" y="4855370"/>
                  <a:pt x="9881290" y="4851445"/>
                </a:cubicBezTo>
                <a:cubicBezTo>
                  <a:pt x="9944395" y="4847874"/>
                  <a:pt x="10009857" y="4844334"/>
                  <a:pt x="10074432" y="4846715"/>
                </a:cubicBezTo>
                <a:cubicBezTo>
                  <a:pt x="10102466" y="4847944"/>
                  <a:pt x="10131190" y="4850269"/>
                  <a:pt x="10159369" y="4852935"/>
                </a:cubicBezTo>
                <a:cubicBezTo>
                  <a:pt x="10198208" y="4856456"/>
                  <a:pt x="10239045" y="4859459"/>
                  <a:pt x="10278706" y="4859393"/>
                </a:cubicBezTo>
                <a:cubicBezTo>
                  <a:pt x="10328324" y="4859079"/>
                  <a:pt x="10379724" y="4853023"/>
                  <a:pt x="10429120" y="4847493"/>
                </a:cubicBezTo>
                <a:cubicBezTo>
                  <a:pt x="10465435" y="4843425"/>
                  <a:pt x="10501756" y="4839354"/>
                  <a:pt x="10538565" y="4837270"/>
                </a:cubicBezTo>
                <a:cubicBezTo>
                  <a:pt x="10442450" y="4802463"/>
                  <a:pt x="10333824" y="4786435"/>
                  <a:pt x="10221015" y="478365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cubicBezTo>
                  <a:pt x="2826662" y="5016937"/>
                  <a:pt x="2852553" y="5023818"/>
                  <a:pt x="2879408" y="5031590"/>
                </a:cubicBez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9857254" y="4275904"/>
                </a:moveTo>
                <a:cubicBezTo>
                  <a:pt x="9525980" y="4300770"/>
                  <a:pt x="9241479" y="4364703"/>
                  <a:pt x="8989866" y="4472742"/>
                </a:cubicBezTo>
                <a:lnTo>
                  <a:pt x="8931614" y="4498508"/>
                </a:lnTo>
                <a:cubicBezTo>
                  <a:pt x="8902659" y="4511659"/>
                  <a:pt x="8873359" y="4524268"/>
                  <a:pt x="8843711" y="4536334"/>
                </a:cubicBezTo>
                <a:cubicBezTo>
                  <a:pt x="8889894" y="4522124"/>
                  <a:pt x="8937874" y="4508296"/>
                  <a:pt x="8966093" y="4502509"/>
                </a:cubicBezTo>
                <a:cubicBezTo>
                  <a:pt x="9076195" y="4481142"/>
                  <a:pt x="9187512" y="4468967"/>
                  <a:pt x="9299227" y="4454994"/>
                </a:cubicBezTo>
                <a:cubicBezTo>
                  <a:pt x="9502333" y="4429326"/>
                  <a:pt x="9654280" y="4317586"/>
                  <a:pt x="9857254" y="4275904"/>
                </a:cubicBezTo>
                <a:close/>
                <a:moveTo>
                  <a:pt x="9615182" y="4220499"/>
                </a:moveTo>
                <a:cubicBezTo>
                  <a:pt x="9415185" y="4228027"/>
                  <a:pt x="9214426" y="4329700"/>
                  <a:pt x="9023688" y="4425819"/>
                </a:cubicBezTo>
                <a:cubicBezTo>
                  <a:pt x="9256457" y="4332127"/>
                  <a:pt x="9516545" y="4273854"/>
                  <a:pt x="9814527" y="4248048"/>
                </a:cubicBezTo>
                <a:cubicBezTo>
                  <a:pt x="9748431" y="4225943"/>
                  <a:pt x="9681848" y="4217991"/>
                  <a:pt x="9615182" y="4220499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close/>
                <a:moveTo>
                  <a:pt x="11225213" y="3936722"/>
                </a:moveTo>
                <a:cubicBezTo>
                  <a:pt x="11207028" y="4022695"/>
                  <a:pt x="11194593" y="4110355"/>
                  <a:pt x="11182914" y="4196771"/>
                </a:cubicBezTo>
                <a:cubicBezTo>
                  <a:pt x="11164076" y="4335276"/>
                  <a:pt x="11145116" y="4478465"/>
                  <a:pt x="11099211" y="4613594"/>
                </a:cubicBezTo>
                <a:cubicBezTo>
                  <a:pt x="11088245" y="4645134"/>
                  <a:pt x="11076378" y="4676477"/>
                  <a:pt x="11064509" y="4707830"/>
                </a:cubicBezTo>
                <a:lnTo>
                  <a:pt x="11049349" y="4747418"/>
                </a:lnTo>
                <a:cubicBezTo>
                  <a:pt x="11022123" y="4819250"/>
                  <a:pt x="10998838" y="4892390"/>
                  <a:pt x="10978260" y="4966094"/>
                </a:cubicBezTo>
                <a:cubicBezTo>
                  <a:pt x="11216457" y="4678857"/>
                  <a:pt x="11222923" y="4300706"/>
                  <a:pt x="11225213" y="393672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1201005" y="3900089"/>
                </a:moveTo>
                <a:cubicBezTo>
                  <a:pt x="11064705" y="4216426"/>
                  <a:pt x="10958405" y="4541932"/>
                  <a:pt x="10968432" y="4885010"/>
                </a:cubicBezTo>
                <a:cubicBezTo>
                  <a:pt x="10984596" y="4834817"/>
                  <a:pt x="11001105" y="4785171"/>
                  <a:pt x="11019967" y="4735553"/>
                </a:cubicBezTo>
                <a:lnTo>
                  <a:pt x="11035125" y="4695966"/>
                </a:lnTo>
                <a:cubicBezTo>
                  <a:pt x="11047342" y="4665154"/>
                  <a:pt x="11059004" y="4634706"/>
                  <a:pt x="11069972" y="4603168"/>
                </a:cubicBezTo>
                <a:cubicBezTo>
                  <a:pt x="11114708" y="4471083"/>
                  <a:pt x="11133811" y="4329343"/>
                  <a:pt x="11152239" y="4192628"/>
                </a:cubicBezTo>
                <a:cubicBezTo>
                  <a:pt x="11165272" y="4096160"/>
                  <a:pt x="11178361" y="3997344"/>
                  <a:pt x="11201005" y="3900089"/>
                </a:cubicBez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close/>
                <a:moveTo>
                  <a:pt x="10268559" y="3871054"/>
                </a:moveTo>
                <a:cubicBezTo>
                  <a:pt x="10277021" y="4100939"/>
                  <a:pt x="10375577" y="4306148"/>
                  <a:pt x="10494169" y="4520780"/>
                </a:cubicBezTo>
                <a:cubicBezTo>
                  <a:pt x="10447177" y="4399850"/>
                  <a:pt x="10400743" y="4278562"/>
                  <a:pt x="10356661" y="4157302"/>
                </a:cubicBezTo>
                <a:cubicBezTo>
                  <a:pt x="10321871" y="4061517"/>
                  <a:pt x="10289232" y="3966669"/>
                  <a:pt x="10268559" y="3871054"/>
                </a:cubicBez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0277529" y="3701307"/>
                </a:move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cubicBezTo>
                  <a:pt x="10434036" y="4279493"/>
                  <a:pt x="10484873" y="4412529"/>
                  <a:pt x="10536458" y="4544310"/>
                </a:cubicBezTo>
                <a:cubicBezTo>
                  <a:pt x="10537315" y="4408107"/>
                  <a:pt x="10476552" y="4266858"/>
                  <a:pt x="10436479" y="4144570"/>
                </a:cubicBezTo>
                <a:cubicBezTo>
                  <a:pt x="10386976" y="3995354"/>
                  <a:pt x="10333255" y="3848072"/>
                  <a:pt x="10277529" y="3701307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0" y="3982240"/>
                  <a:pt x="5111996" y="4065759"/>
                </a:cubicBezTo>
                <a:cubicBezTo>
                  <a:pt x="5199925" y="4149276"/>
                  <a:pt x="5291490" y="4229096"/>
                  <a:pt x="5388877" y="4300185"/>
                </a:cubicBezTo>
                <a:cubicBezTo>
                  <a:pt x="5401113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1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2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1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69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lnTo>
                  <a:pt x="6038705" y="4763847"/>
                </a:lnTo>
                <a:lnTo>
                  <a:pt x="6037783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0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6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2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7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3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6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cubicBezTo>
                  <a:pt x="2766432" y="5397515"/>
                  <a:pt x="2740950" y="5412509"/>
                  <a:pt x="2714982" y="5427051"/>
                </a:cubicBez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lnTo>
                  <a:pt x="1794914" y="6858000"/>
                </a:ln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lnTo>
                  <a:pt x="1203671" y="6858000"/>
                </a:lnTo>
                <a:lnTo>
                  <a:pt x="1143180" y="6858000"/>
                </a:lnTo>
                <a:lnTo>
                  <a:pt x="1142176" y="6766045"/>
                </a:ln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1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cubicBezTo>
                  <a:pt x="10068034" y="4289020"/>
                  <a:pt x="10235704" y="4406341"/>
                  <a:pt x="10395379" y="4531843"/>
                </a:cubicBezTo>
                <a:cubicBezTo>
                  <a:pt x="10227815" y="4223610"/>
                  <a:pt x="10104867" y="3926696"/>
                  <a:pt x="10225980" y="3561061"/>
                </a:cubicBezTo>
                <a:cubicBezTo>
                  <a:pt x="10233239" y="3539559"/>
                  <a:pt x="10303382" y="3509255"/>
                  <a:pt x="10314210" y="3538353"/>
                </a:cubicBezTo>
                <a:cubicBezTo>
                  <a:pt x="10408734" y="3779872"/>
                  <a:pt x="10497596" y="4023472"/>
                  <a:pt x="10573663" y="4271430"/>
                </a:cubicBezTo>
                <a:cubicBezTo>
                  <a:pt x="10618238" y="4415363"/>
                  <a:pt x="10653304" y="4549296"/>
                  <a:pt x="10583736" y="4688819"/>
                </a:cubicBezTo>
                <a:cubicBezTo>
                  <a:pt x="10685909" y="4776757"/>
                  <a:pt x="10784700" y="4869157"/>
                  <a:pt x="10880472" y="4966558"/>
                </a:cubicBezTo>
                <a:cubicBezTo>
                  <a:pt x="10849056" y="4499967"/>
                  <a:pt x="11034230" y="4066538"/>
                  <a:pt x="11231212" y="3645474"/>
                </a:cubicBezTo>
                <a:cubicBezTo>
                  <a:pt x="11242138" y="3622394"/>
                  <a:pt x="11319709" y="3598841"/>
                  <a:pt x="11317765" y="3638405"/>
                </a:cubicBezTo>
                <a:cubicBezTo>
                  <a:pt x="11295958" y="4125233"/>
                  <a:pt x="11372236" y="4676562"/>
                  <a:pt x="10982911" y="5051260"/>
                </a:cubicBezTo>
                <a:cubicBezTo>
                  <a:pt x="10979389" y="5054277"/>
                  <a:pt x="10974419" y="5057456"/>
                  <a:pt x="10968747" y="5059552"/>
                </a:cubicBezTo>
                <a:cubicBezTo>
                  <a:pt x="11069120" y="5167803"/>
                  <a:pt x="11166116" y="5280511"/>
                  <a:pt x="11258020" y="5401078"/>
                </a:cubicBezTo>
                <a:cubicBezTo>
                  <a:pt x="11414501" y="5606795"/>
                  <a:pt x="11558425" y="5822089"/>
                  <a:pt x="11688741" y="6045312"/>
                </a:cubicBezTo>
                <a:cubicBezTo>
                  <a:pt x="11728326" y="5923422"/>
                  <a:pt x="11744133" y="5789920"/>
                  <a:pt x="11794425" y="5681109"/>
                </a:cubicBezTo>
                <a:cubicBezTo>
                  <a:pt x="11793785" y="5677682"/>
                  <a:pt x="11793359" y="5673360"/>
                  <a:pt x="11792727" y="5669934"/>
                </a:cubicBezTo>
                <a:cubicBezTo>
                  <a:pt x="11786706" y="5671483"/>
                  <a:pt x="11780344" y="5672486"/>
                  <a:pt x="11776744" y="5671723"/>
                </a:cubicBezTo>
                <a:cubicBezTo>
                  <a:pt x="11442886" y="5608574"/>
                  <a:pt x="11457436" y="4983823"/>
                  <a:pt x="11442546" y="4736592"/>
                </a:cubicBezTo>
                <a:cubicBezTo>
                  <a:pt x="11441155" y="4713728"/>
                  <a:pt x="11514076" y="4687776"/>
                  <a:pt x="11527771" y="4704317"/>
                </a:cubicBezTo>
                <a:cubicBezTo>
                  <a:pt x="11715804" y="4928943"/>
                  <a:pt x="11799388" y="5187422"/>
                  <a:pt x="11851542" y="5463703"/>
                </a:cubicBezTo>
                <a:cubicBezTo>
                  <a:pt x="11913004" y="5353500"/>
                  <a:pt x="12015977" y="5250086"/>
                  <a:pt x="12122505" y="5156948"/>
                </a:cubicBezTo>
                <a:lnTo>
                  <a:pt x="12192002" y="5098973"/>
                </a:lnTo>
                <a:lnTo>
                  <a:pt x="12192001" y="5160062"/>
                </a:lnTo>
                <a:lnTo>
                  <a:pt x="12155105" y="5191181"/>
                </a:lnTo>
                <a:cubicBezTo>
                  <a:pt x="12056052" y="5282318"/>
                  <a:pt x="11965498" y="5385071"/>
                  <a:pt x="11918903" y="5491132"/>
                </a:cubicBezTo>
                <a:cubicBezTo>
                  <a:pt x="11960691" y="5426848"/>
                  <a:pt x="12011970" y="5370101"/>
                  <a:pt x="12067554" y="5317498"/>
                </a:cubicBezTo>
                <a:lnTo>
                  <a:pt x="12192001" y="5211391"/>
                </a:lnTo>
                <a:lnTo>
                  <a:pt x="12192001" y="5251558"/>
                </a:lnTo>
                <a:lnTo>
                  <a:pt x="12087498" y="5340764"/>
                </a:lnTo>
                <a:cubicBezTo>
                  <a:pt x="12032329" y="5393102"/>
                  <a:pt x="11981742" y="5449408"/>
                  <a:pt x="11941335" y="5512809"/>
                </a:cubicBezTo>
                <a:cubicBezTo>
                  <a:pt x="11925082" y="5538523"/>
                  <a:pt x="11910985" y="5565169"/>
                  <a:pt x="11898139" y="5592553"/>
                </a:cubicBezTo>
                <a:cubicBezTo>
                  <a:pt x="11945914" y="5558922"/>
                  <a:pt x="11992854" y="5522778"/>
                  <a:pt x="12037359" y="5482816"/>
                </a:cubicBezTo>
                <a:lnTo>
                  <a:pt x="12192001" y="5330890"/>
                </a:lnTo>
                <a:lnTo>
                  <a:pt x="12192001" y="5402911"/>
                </a:lnTo>
                <a:lnTo>
                  <a:pt x="12054488" y="5533939"/>
                </a:lnTo>
                <a:cubicBezTo>
                  <a:pt x="12007570" y="5576210"/>
                  <a:pt x="11919625" y="5622495"/>
                  <a:pt x="11880977" y="5674040"/>
                </a:cubicBezTo>
                <a:cubicBezTo>
                  <a:pt x="11880428" y="5674391"/>
                  <a:pt x="11880223" y="5675288"/>
                  <a:pt x="11879666" y="5675644"/>
                </a:cubicBezTo>
                <a:cubicBezTo>
                  <a:pt x="11877599" y="5678494"/>
                  <a:pt x="11875186" y="5680803"/>
                  <a:pt x="11873674" y="5683306"/>
                </a:cubicBezTo>
                <a:cubicBezTo>
                  <a:pt x="11806563" y="5791374"/>
                  <a:pt x="11801847" y="5992131"/>
                  <a:pt x="11738608" y="6118417"/>
                </a:cubicBezTo>
                <a:cubicBezTo>
                  <a:pt x="11737642" y="6120562"/>
                  <a:pt x="11735234" y="6122876"/>
                  <a:pt x="11732820" y="6125184"/>
                </a:cubicBezTo>
                <a:cubicBezTo>
                  <a:pt x="11856220" y="6344593"/>
                  <a:pt x="11965159" y="6571523"/>
                  <a:pt x="12058063" y="6805045"/>
                </a:cubicBezTo>
                <a:lnTo>
                  <a:pt x="12077722" y="6857999"/>
                </a:lnTo>
                <a:lnTo>
                  <a:pt x="11980831" y="6857999"/>
                </a:lnTo>
                <a:lnTo>
                  <a:pt x="11842370" y="6532596"/>
                </a:lnTo>
                <a:lnTo>
                  <a:pt x="11807118" y="6461642"/>
                </a:lnTo>
                <a:cubicBezTo>
                  <a:pt x="11675874" y="6190726"/>
                  <a:pt x="11523363" y="5930353"/>
                  <a:pt x="11352410" y="5682534"/>
                </a:cubicBezTo>
                <a:cubicBezTo>
                  <a:pt x="11349154" y="5682314"/>
                  <a:pt x="11346248" y="5682642"/>
                  <a:pt x="11344098" y="5681717"/>
                </a:cubicBezTo>
                <a:cubicBezTo>
                  <a:pt x="11146884" y="5607050"/>
                  <a:pt x="10940954" y="5574737"/>
                  <a:pt x="10730809" y="5585749"/>
                </a:cubicBezTo>
                <a:cubicBezTo>
                  <a:pt x="10726045" y="5588034"/>
                  <a:pt x="10720166" y="5591021"/>
                  <a:pt x="10713050" y="5593271"/>
                </a:cubicBezTo>
                <a:cubicBezTo>
                  <a:pt x="10300570" y="5732161"/>
                  <a:pt x="9845774" y="5640588"/>
                  <a:pt x="9420192" y="5692050"/>
                </a:cubicBezTo>
                <a:cubicBezTo>
                  <a:pt x="9405112" y="5694029"/>
                  <a:pt x="9380308" y="5686903"/>
                  <a:pt x="9404066" y="5671708"/>
                </a:cubicBezTo>
                <a:cubicBezTo>
                  <a:pt x="9811305" y="5415077"/>
                  <a:pt x="10269729" y="5333413"/>
                  <a:pt x="10712309" y="5538562"/>
                </a:cubicBezTo>
                <a:cubicBezTo>
                  <a:pt x="10909559" y="5522006"/>
                  <a:pt x="11103888" y="5541041"/>
                  <a:pt x="11291486" y="5595804"/>
                </a:cubicBezTo>
                <a:cubicBezTo>
                  <a:pt x="11253937" y="5543176"/>
                  <a:pt x="11215832" y="5490905"/>
                  <a:pt x="11176624" y="5439340"/>
                </a:cubicBezTo>
                <a:cubicBezTo>
                  <a:pt x="11019444" y="5232532"/>
                  <a:pt x="10848144" y="5046247"/>
                  <a:pt x="10665962" y="4874588"/>
                </a:cubicBezTo>
                <a:cubicBezTo>
                  <a:pt x="10659400" y="4876493"/>
                  <a:pt x="10653378" y="4878043"/>
                  <a:pt x="10647017" y="4879047"/>
                </a:cubicBezTo>
                <a:cubicBezTo>
                  <a:pt x="10469841" y="4937947"/>
                  <a:pt x="10294852" y="4989315"/>
                  <a:pt x="10107096" y="4989072"/>
                </a:cubicBezTo>
                <a:cubicBezTo>
                  <a:pt x="9884392" y="4988955"/>
                  <a:pt x="9658777" y="4947776"/>
                  <a:pt x="9439953" y="4909921"/>
                </a:cubicBezTo>
                <a:cubicBezTo>
                  <a:pt x="9408584" y="4904693"/>
                  <a:pt x="9464056" y="4874580"/>
                  <a:pt x="9470279" y="4872131"/>
                </a:cubicBezTo>
                <a:cubicBezTo>
                  <a:pt x="9777078" y="4772480"/>
                  <a:pt x="10227985" y="4680296"/>
                  <a:pt x="10565024" y="4781269"/>
                </a:cubicBezTo>
                <a:cubicBezTo>
                  <a:pt x="10362949" y="4601638"/>
                  <a:pt x="10148128" y="4438593"/>
                  <a:pt x="9922490" y="4287833"/>
                </a:cubicBezTo>
                <a:cubicBezTo>
                  <a:pt x="9921938" y="4288186"/>
                  <a:pt x="9921032" y="4287993"/>
                  <a:pt x="9920481" y="4288346"/>
                </a:cubicBezTo>
                <a:cubicBezTo>
                  <a:pt x="9919033" y="4288508"/>
                  <a:pt x="9917026" y="4289026"/>
                  <a:pt x="9916127" y="4288836"/>
                </a:cubicBezTo>
                <a:cubicBezTo>
                  <a:pt x="9902906" y="4288860"/>
                  <a:pt x="9795895" y="4364971"/>
                  <a:pt x="9791125" y="4367248"/>
                </a:cubicBezTo>
                <a:cubicBezTo>
                  <a:pt x="9707175" y="4406384"/>
                  <a:pt x="9617775" y="4432133"/>
                  <a:pt x="9528364" y="4451767"/>
                </a:cubicBezTo>
                <a:cubicBezTo>
                  <a:pt x="9228232" y="4518029"/>
                  <a:pt x="8927622" y="4526349"/>
                  <a:pt x="8629850" y="4613329"/>
                </a:cubicBezTo>
                <a:cubicBezTo>
                  <a:pt x="8609591" y="4619390"/>
                  <a:pt x="8554225" y="4618011"/>
                  <a:pt x="8600239" y="4596243"/>
                </a:cubicBezTo>
                <a:cubicBezTo>
                  <a:pt x="8928850" y="4438196"/>
                  <a:pt x="9367700" y="4136057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0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0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6" y="2637633"/>
                </a:cubicBezTo>
                <a:cubicBezTo>
                  <a:pt x="5803017" y="2582794"/>
                  <a:pt x="5810097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4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4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0" y="891331"/>
                </a:cubicBezTo>
                <a:cubicBezTo>
                  <a:pt x="5712973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5" y="246988"/>
                  <a:pt x="5760847" y="254734"/>
                  <a:pt x="5736947" y="261367"/>
                </a:cubicBezTo>
                <a:cubicBezTo>
                  <a:pt x="5638132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7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1" y="231951"/>
                </a:cubicBezTo>
                <a:cubicBezTo>
                  <a:pt x="5794994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3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0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6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6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7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2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1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0" name="Rectangle 39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457197"/>
            <a:ext cx="11277600" cy="5943606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715124" y="1676401"/>
            <a:ext cx="4495801" cy="2286002"/>
          </a:xfrm>
        </p:spPr>
        <p:txBody>
          <a:bodyPr anchor="t">
            <a:normAutofit/>
          </a:bodyPr>
          <a:lstStyle/>
          <a:p>
            <a:pPr algn="l"/>
            <a:r>
              <a:rPr lang="en-GB" sz="4800" dirty="0">
                <a:latin typeface="Comic Sans MS" panose="030F0702030302020204" pitchFamily="66" charset="0"/>
              </a:rPr>
              <a:t>What to expect in </a:t>
            </a:r>
            <a:br>
              <a:rPr lang="en-GB" sz="4800" dirty="0">
                <a:latin typeface="Comic Sans MS" panose="030F0702030302020204" pitchFamily="66" charset="0"/>
              </a:rPr>
            </a:br>
            <a:r>
              <a:rPr lang="en-GB" sz="4800" dirty="0">
                <a:latin typeface="Comic Sans MS" panose="030F0702030302020204" pitchFamily="66" charset="0"/>
              </a:rPr>
              <a:t>Year 5</a:t>
            </a:r>
            <a:endParaRPr lang="en-GB" sz="4800">
              <a:latin typeface="Comic Sans MS" panose="030F0702030302020204" pitchFamily="66" charset="0"/>
            </a:endParaRP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715124" y="4267200"/>
            <a:ext cx="4495801" cy="914400"/>
          </a:xfrm>
        </p:spPr>
        <p:txBody>
          <a:bodyPr>
            <a:normAutofit/>
          </a:bodyPr>
          <a:lstStyle/>
          <a:p>
            <a:pPr algn="l"/>
            <a:r>
              <a:rPr lang="en-GB" sz="2200">
                <a:solidFill>
                  <a:schemeClr val="tx1">
                    <a:alpha val="55000"/>
                  </a:schemeClr>
                </a:solidFill>
                <a:latin typeface="Comic Sans MS" panose="030F0702030302020204" pitchFamily="66" charset="0"/>
              </a:rPr>
              <a:t>Teacher: Miss Postel</a:t>
            </a:r>
          </a:p>
          <a:p>
            <a:pPr algn="l"/>
            <a:r>
              <a:rPr lang="en-GB" sz="2200">
                <a:solidFill>
                  <a:schemeClr val="tx1">
                    <a:alpha val="55000"/>
                  </a:schemeClr>
                </a:solidFill>
                <a:latin typeface="Comic Sans MS" panose="030F0702030302020204" pitchFamily="66" charset="0"/>
              </a:rPr>
              <a:t>Learning Assistant: Mr Rattan</a:t>
            </a:r>
          </a:p>
        </p:txBody>
      </p:sp>
      <p:pic>
        <p:nvPicPr>
          <p:cNvPr id="4" name="Picture 3" descr="A close-up of a logo&#10;&#10;AI-generated content may be incorrect.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1074" y="1792972"/>
            <a:ext cx="4657726" cy="32720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881642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FE2CDE2-01CF-C7BD-2FDB-DAA606C035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>
            <a:extLst>
              <a:ext uri="{FF2B5EF4-FFF2-40B4-BE49-F238E27FC236}">
                <a16:creationId xmlns:a16="http://schemas.microsoft.com/office/drawing/2014/main" id="{4CE62A5F-3CC3-31FD-C744-59F5C1E571A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9D8E1BC0-6641-2914-80D2-A42A2F894BD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6858001"/>
            <a:chOff x="7467600" y="0"/>
            <a:chExt cx="4724400" cy="6858000"/>
          </a:xfrm>
        </p:grpSpPr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B65ADE1B-5E73-F8D9-81DB-8815BE13F02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F291CF3-AF8E-5915-73C3-57938E1F2A4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66437588-ED28-4E82-2E87-798FCFBB865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2" cy="6858000"/>
          </a:xfrm>
          <a:custGeom>
            <a:avLst/>
            <a:gdLst>
              <a:gd name="connsiteX0" fmla="*/ 369702 w 12192002"/>
              <a:gd name="connsiteY0" fmla="*/ 6712169 h 6858000"/>
              <a:gd name="connsiteX1" fmla="*/ 366575 w 12192002"/>
              <a:gd name="connsiteY1" fmla="*/ 6715556 h 6858000"/>
              <a:gd name="connsiteX2" fmla="*/ 371637 w 12192002"/>
              <a:gd name="connsiteY2" fmla="*/ 6713954 h 6858000"/>
              <a:gd name="connsiteX3" fmla="*/ 7392322 w 12192002"/>
              <a:gd name="connsiteY3" fmla="*/ 6658238 h 6858000"/>
              <a:gd name="connsiteX4" fmla="*/ 7611337 w 12192002"/>
              <a:gd name="connsiteY4" fmla="*/ 6732821 h 6858000"/>
              <a:gd name="connsiteX5" fmla="*/ 7955762 w 12192002"/>
              <a:gd name="connsiteY5" fmla="*/ 6842006 h 6858000"/>
              <a:gd name="connsiteX6" fmla="*/ 7512455 w 12192002"/>
              <a:gd name="connsiteY6" fmla="*/ 6674734 h 6858000"/>
              <a:gd name="connsiteX7" fmla="*/ 9928143 w 12192002"/>
              <a:gd name="connsiteY7" fmla="*/ 6515312 h 6858000"/>
              <a:gd name="connsiteX8" fmla="*/ 9753801 w 12192002"/>
              <a:gd name="connsiteY8" fmla="*/ 6525103 h 6858000"/>
              <a:gd name="connsiteX9" fmla="*/ 9578027 w 12192002"/>
              <a:gd name="connsiteY9" fmla="*/ 6532104 h 6858000"/>
              <a:gd name="connsiteX10" fmla="*/ 9424342 w 12192002"/>
              <a:gd name="connsiteY10" fmla="*/ 6528403 h 6858000"/>
              <a:gd name="connsiteX11" fmla="*/ 9001907 w 12192002"/>
              <a:gd name="connsiteY11" fmla="*/ 6560369 h 6858000"/>
              <a:gd name="connsiteX12" fmla="*/ 8922138 w 12192002"/>
              <a:gd name="connsiteY12" fmla="*/ 6591702 h 6858000"/>
              <a:gd name="connsiteX13" fmla="*/ 9087550 w 12192002"/>
              <a:gd name="connsiteY13" fmla="*/ 6599765 h 6858000"/>
              <a:gd name="connsiteX14" fmla="*/ 9512475 w 12192002"/>
              <a:gd name="connsiteY14" fmla="*/ 6563693 h 6858000"/>
              <a:gd name="connsiteX15" fmla="*/ 9928143 w 12192002"/>
              <a:gd name="connsiteY15" fmla="*/ 6515312 h 6858000"/>
              <a:gd name="connsiteX16" fmla="*/ 9351220 w 12192002"/>
              <a:gd name="connsiteY16" fmla="*/ 6459370 h 6858000"/>
              <a:gd name="connsiteX17" fmla="*/ 8999756 w 12192002"/>
              <a:gd name="connsiteY17" fmla="*/ 6529929 h 6858000"/>
              <a:gd name="connsiteX18" fmla="*/ 9425830 w 12192002"/>
              <a:gd name="connsiteY18" fmla="*/ 6498517 h 6858000"/>
              <a:gd name="connsiteX19" fmla="*/ 9578307 w 12192002"/>
              <a:gd name="connsiteY19" fmla="*/ 6502035 h 6858000"/>
              <a:gd name="connsiteX20" fmla="*/ 9752771 w 12192002"/>
              <a:gd name="connsiteY20" fmla="*/ 6495471 h 6858000"/>
              <a:gd name="connsiteX21" fmla="*/ 9852779 w 12192002"/>
              <a:gd name="connsiteY21" fmla="*/ 6489665 h 6858000"/>
              <a:gd name="connsiteX22" fmla="*/ 9694862 w 12192002"/>
              <a:gd name="connsiteY22" fmla="*/ 6473140 h 6858000"/>
              <a:gd name="connsiteX23" fmla="*/ 9351220 w 12192002"/>
              <a:gd name="connsiteY23" fmla="*/ 6459370 h 6858000"/>
              <a:gd name="connsiteX24" fmla="*/ 1019354 w 12192002"/>
              <a:gd name="connsiteY24" fmla="*/ 6315006 h 6858000"/>
              <a:gd name="connsiteX25" fmla="*/ 441046 w 12192002"/>
              <a:gd name="connsiteY25" fmla="*/ 6691153 h 6858000"/>
              <a:gd name="connsiteX26" fmla="*/ 1019354 w 12192002"/>
              <a:gd name="connsiteY26" fmla="*/ 6315006 h 6858000"/>
              <a:gd name="connsiteX27" fmla="*/ 991680 w 12192002"/>
              <a:gd name="connsiteY27" fmla="*/ 6298413 h 6858000"/>
              <a:gd name="connsiteX28" fmla="*/ 409060 w 12192002"/>
              <a:gd name="connsiteY28" fmla="*/ 6671470 h 6858000"/>
              <a:gd name="connsiteX29" fmla="*/ 991680 w 12192002"/>
              <a:gd name="connsiteY29" fmla="*/ 6298413 h 6858000"/>
              <a:gd name="connsiteX30" fmla="*/ 7254615 w 12192002"/>
              <a:gd name="connsiteY30" fmla="*/ 5911918 h 6858000"/>
              <a:gd name="connsiteX31" fmla="*/ 7312589 w 12192002"/>
              <a:gd name="connsiteY31" fmla="*/ 5982309 h 6858000"/>
              <a:gd name="connsiteX32" fmla="*/ 7580896 w 12192002"/>
              <a:gd name="connsiteY32" fmla="*/ 6402069 h 6858000"/>
              <a:gd name="connsiteX33" fmla="*/ 7990862 w 12192002"/>
              <a:gd name="connsiteY33" fmla="*/ 6807025 h 6858000"/>
              <a:gd name="connsiteX34" fmla="*/ 7871964 w 12192002"/>
              <a:gd name="connsiteY34" fmla="*/ 6649139 h 6858000"/>
              <a:gd name="connsiteX35" fmla="*/ 7859674 w 12192002"/>
              <a:gd name="connsiteY35" fmla="*/ 6636358 h 6858000"/>
              <a:gd name="connsiteX36" fmla="*/ 7545050 w 12192002"/>
              <a:gd name="connsiteY36" fmla="*/ 6260110 h 6858000"/>
              <a:gd name="connsiteX37" fmla="*/ 7254615 w 12192002"/>
              <a:gd name="connsiteY37" fmla="*/ 5911918 h 6858000"/>
              <a:gd name="connsiteX38" fmla="*/ 9078855 w 12192002"/>
              <a:gd name="connsiteY38" fmla="*/ 5884754 h 6858000"/>
              <a:gd name="connsiteX39" fmla="*/ 8825188 w 12192002"/>
              <a:gd name="connsiteY39" fmla="*/ 6496752 h 6858000"/>
              <a:gd name="connsiteX40" fmla="*/ 9078855 w 12192002"/>
              <a:gd name="connsiteY40" fmla="*/ 5884754 h 6858000"/>
              <a:gd name="connsiteX41" fmla="*/ 9113805 w 12192002"/>
              <a:gd name="connsiteY41" fmla="*/ 5883072 h 6858000"/>
              <a:gd name="connsiteX42" fmla="*/ 8855200 w 12192002"/>
              <a:gd name="connsiteY42" fmla="*/ 6494950 h 6858000"/>
              <a:gd name="connsiteX43" fmla="*/ 9113805 w 12192002"/>
              <a:gd name="connsiteY43" fmla="*/ 5883072 h 6858000"/>
              <a:gd name="connsiteX44" fmla="*/ 9123940 w 12192002"/>
              <a:gd name="connsiteY44" fmla="*/ 5825040 h 6858000"/>
              <a:gd name="connsiteX45" fmla="*/ 9120846 w 12192002"/>
              <a:gd name="connsiteY45" fmla="*/ 5829053 h 6858000"/>
              <a:gd name="connsiteX46" fmla="*/ 9123267 w 12192002"/>
              <a:gd name="connsiteY46" fmla="*/ 5829425 h 6858000"/>
              <a:gd name="connsiteX47" fmla="*/ 103333 w 12192002"/>
              <a:gd name="connsiteY47" fmla="*/ 5699602 h 6858000"/>
              <a:gd name="connsiteX48" fmla="*/ 233938 w 12192002"/>
              <a:gd name="connsiteY48" fmla="*/ 5809416 h 6858000"/>
              <a:gd name="connsiteX49" fmla="*/ 883580 w 12192002"/>
              <a:gd name="connsiteY49" fmla="*/ 6180710 h 6858000"/>
              <a:gd name="connsiteX50" fmla="*/ 487337 w 12192002"/>
              <a:gd name="connsiteY50" fmla="*/ 5950182 h 6858000"/>
              <a:gd name="connsiteX51" fmla="*/ 354051 w 12192002"/>
              <a:gd name="connsiteY51" fmla="*/ 5854912 h 6858000"/>
              <a:gd name="connsiteX52" fmla="*/ 195436 w 12192002"/>
              <a:gd name="connsiteY52" fmla="*/ 5755068 h 6858000"/>
              <a:gd name="connsiteX53" fmla="*/ 5539432 w 12192002"/>
              <a:gd name="connsiteY53" fmla="*/ 5642928 h 6858000"/>
              <a:gd name="connsiteX54" fmla="*/ 5555462 w 12192002"/>
              <a:gd name="connsiteY54" fmla="*/ 5694454 h 6858000"/>
              <a:gd name="connsiteX55" fmla="*/ 5828270 w 12192002"/>
              <a:gd name="connsiteY55" fmla="*/ 6320663 h 6858000"/>
              <a:gd name="connsiteX56" fmla="*/ 5947416 w 12192002"/>
              <a:gd name="connsiteY56" fmla="*/ 6574846 h 6858000"/>
              <a:gd name="connsiteX57" fmla="*/ 5539432 w 12192002"/>
              <a:gd name="connsiteY57" fmla="*/ 5642928 h 6858000"/>
              <a:gd name="connsiteX58" fmla="*/ 51253 w 12192002"/>
              <a:gd name="connsiteY58" fmla="*/ 5631825 h 6858000"/>
              <a:gd name="connsiteX59" fmla="*/ 211622 w 12192002"/>
              <a:gd name="connsiteY59" fmla="*/ 5728803 h 6858000"/>
              <a:gd name="connsiteX60" fmla="*/ 371652 w 12192002"/>
              <a:gd name="connsiteY60" fmla="*/ 5829062 h 6858000"/>
              <a:gd name="connsiteX61" fmla="*/ 505903 w 12192002"/>
              <a:gd name="connsiteY61" fmla="*/ 5925221 h 6858000"/>
              <a:gd name="connsiteX62" fmla="*/ 899240 w 12192002"/>
              <a:gd name="connsiteY62" fmla="*/ 6153068 h 6858000"/>
              <a:gd name="connsiteX63" fmla="*/ 988114 w 12192002"/>
              <a:gd name="connsiteY63" fmla="*/ 6174204 h 6858000"/>
              <a:gd name="connsiteX64" fmla="*/ 845971 w 12192002"/>
              <a:gd name="connsiteY64" fmla="*/ 6067177 h 6858000"/>
              <a:gd name="connsiteX65" fmla="*/ 448057 w 12192002"/>
              <a:gd name="connsiteY65" fmla="*/ 5841376 h 6858000"/>
              <a:gd name="connsiteX66" fmla="*/ 51253 w 12192002"/>
              <a:gd name="connsiteY66" fmla="*/ 5631825 h 6858000"/>
              <a:gd name="connsiteX67" fmla="*/ 2606687 w 12192002"/>
              <a:gd name="connsiteY67" fmla="*/ 5630718 h 6858000"/>
              <a:gd name="connsiteX68" fmla="*/ 2645658 w 12192002"/>
              <a:gd name="connsiteY68" fmla="*/ 6640259 h 6858000"/>
              <a:gd name="connsiteX69" fmla="*/ 2606687 w 12192002"/>
              <a:gd name="connsiteY69" fmla="*/ 5630718 h 6858000"/>
              <a:gd name="connsiteX70" fmla="*/ 10097724 w 12192002"/>
              <a:gd name="connsiteY70" fmla="*/ 5591852 h 6858000"/>
              <a:gd name="connsiteX71" fmla="*/ 9645248 w 12192002"/>
              <a:gd name="connsiteY71" fmla="*/ 5630119 h 6858000"/>
              <a:gd name="connsiteX72" fmla="*/ 9543858 w 12192002"/>
              <a:gd name="connsiteY72" fmla="*/ 5650510 h 6858000"/>
              <a:gd name="connsiteX73" fmla="*/ 9681648 w 12192002"/>
              <a:gd name="connsiteY73" fmla="*/ 5629828 h 6858000"/>
              <a:gd name="connsiteX74" fmla="*/ 10557846 w 12192002"/>
              <a:gd name="connsiteY74" fmla="*/ 5601337 h 6858000"/>
              <a:gd name="connsiteX75" fmla="*/ 10301704 w 12192002"/>
              <a:gd name="connsiteY75" fmla="*/ 5598847 h 6858000"/>
              <a:gd name="connsiteX76" fmla="*/ 10250553 w 12192002"/>
              <a:gd name="connsiteY76" fmla="*/ 5595539 h 6858000"/>
              <a:gd name="connsiteX77" fmla="*/ 10097724 w 12192002"/>
              <a:gd name="connsiteY77" fmla="*/ 5591852 h 6858000"/>
              <a:gd name="connsiteX78" fmla="*/ 3642057 w 12192002"/>
              <a:gd name="connsiteY78" fmla="*/ 5573487 h 6858000"/>
              <a:gd name="connsiteX79" fmla="*/ 3632981 w 12192002"/>
              <a:gd name="connsiteY79" fmla="*/ 5579437 h 6858000"/>
              <a:gd name="connsiteX80" fmla="*/ 3382436 w 12192002"/>
              <a:gd name="connsiteY80" fmla="*/ 5952726 h 6858000"/>
              <a:gd name="connsiteX81" fmla="*/ 3191929 w 12192002"/>
              <a:gd name="connsiteY81" fmla="*/ 6662669 h 6858000"/>
              <a:gd name="connsiteX82" fmla="*/ 3369898 w 12192002"/>
              <a:gd name="connsiteY82" fmla="*/ 6081771 h 6858000"/>
              <a:gd name="connsiteX83" fmla="*/ 3642057 w 12192002"/>
              <a:gd name="connsiteY83" fmla="*/ 5573487 h 6858000"/>
              <a:gd name="connsiteX84" fmla="*/ 7015907 w 12192002"/>
              <a:gd name="connsiteY84" fmla="*/ 5541548 h 6858000"/>
              <a:gd name="connsiteX85" fmla="*/ 7259646 w 12192002"/>
              <a:gd name="connsiteY85" fmla="*/ 5765985 h 6858000"/>
              <a:gd name="connsiteX86" fmla="*/ 7741483 w 12192002"/>
              <a:gd name="connsiteY86" fmla="*/ 6279980 h 6858000"/>
              <a:gd name="connsiteX87" fmla="*/ 8008941 w 12192002"/>
              <a:gd name="connsiteY87" fmla="*/ 6733560 h 6858000"/>
              <a:gd name="connsiteX88" fmla="*/ 7999234 w 12192002"/>
              <a:gd name="connsiteY88" fmla="*/ 6610993 h 6858000"/>
              <a:gd name="connsiteX89" fmla="*/ 7715154 w 12192002"/>
              <a:gd name="connsiteY89" fmla="*/ 6197148 h 6858000"/>
              <a:gd name="connsiteX90" fmla="*/ 7271900 w 12192002"/>
              <a:gd name="connsiteY90" fmla="*/ 5734551 h 6858000"/>
              <a:gd name="connsiteX91" fmla="*/ 7015907 w 12192002"/>
              <a:gd name="connsiteY91" fmla="*/ 5541548 h 6858000"/>
              <a:gd name="connsiteX92" fmla="*/ 2650666 w 12192002"/>
              <a:gd name="connsiteY92" fmla="*/ 5530686 h 6858000"/>
              <a:gd name="connsiteX93" fmla="*/ 2650249 w 12192002"/>
              <a:gd name="connsiteY93" fmla="*/ 5532101 h 6858000"/>
              <a:gd name="connsiteX94" fmla="*/ 2663808 w 12192002"/>
              <a:gd name="connsiteY94" fmla="*/ 6535215 h 6858000"/>
              <a:gd name="connsiteX95" fmla="*/ 2665418 w 12192002"/>
              <a:gd name="connsiteY95" fmla="*/ 6132756 h 6858000"/>
              <a:gd name="connsiteX96" fmla="*/ 2650666 w 12192002"/>
              <a:gd name="connsiteY96" fmla="*/ 5530686 h 6858000"/>
              <a:gd name="connsiteX97" fmla="*/ 10218664 w 12192002"/>
              <a:gd name="connsiteY97" fmla="*/ 5525300 h 6858000"/>
              <a:gd name="connsiteX98" fmla="*/ 10086154 w 12192002"/>
              <a:gd name="connsiteY98" fmla="*/ 5525937 h 6858000"/>
              <a:gd name="connsiteX99" fmla="*/ 9778614 w 12192002"/>
              <a:gd name="connsiteY99" fmla="*/ 5550189 h 6858000"/>
              <a:gd name="connsiteX100" fmla="*/ 9601703 w 12192002"/>
              <a:gd name="connsiteY100" fmla="*/ 5605852 h 6858000"/>
              <a:gd name="connsiteX101" fmla="*/ 9641684 w 12192002"/>
              <a:gd name="connsiteY101" fmla="*/ 5600203 h 6858000"/>
              <a:gd name="connsiteX102" fmla="*/ 10252799 w 12192002"/>
              <a:gd name="connsiteY102" fmla="*/ 5564971 h 6858000"/>
              <a:gd name="connsiteX103" fmla="*/ 10304297 w 12192002"/>
              <a:gd name="connsiteY103" fmla="*/ 5568822 h 6858000"/>
              <a:gd name="connsiteX104" fmla="*/ 10533945 w 12192002"/>
              <a:gd name="connsiteY104" fmla="*/ 5573703 h 6858000"/>
              <a:gd name="connsiteX105" fmla="*/ 10446061 w 12192002"/>
              <a:gd name="connsiteY105" fmla="*/ 5555562 h 6858000"/>
              <a:gd name="connsiteX106" fmla="*/ 10360877 w 12192002"/>
              <a:gd name="connsiteY106" fmla="*/ 5538004 h 6858000"/>
              <a:gd name="connsiteX107" fmla="*/ 10218664 w 12192002"/>
              <a:gd name="connsiteY107" fmla="*/ 5525300 h 6858000"/>
              <a:gd name="connsiteX108" fmla="*/ 6946849 w 12192002"/>
              <a:gd name="connsiteY108" fmla="*/ 5523271 h 6858000"/>
              <a:gd name="connsiteX109" fmla="*/ 6946972 w 12192002"/>
              <a:gd name="connsiteY109" fmla="*/ 5526491 h 6858000"/>
              <a:gd name="connsiteX110" fmla="*/ 7105827 w 12192002"/>
              <a:gd name="connsiteY110" fmla="*/ 5718700 h 6858000"/>
              <a:gd name="connsiteX111" fmla="*/ 7126431 w 12192002"/>
              <a:gd name="connsiteY111" fmla="*/ 5737872 h 6858000"/>
              <a:gd name="connsiteX112" fmla="*/ 7567269 w 12192002"/>
              <a:gd name="connsiteY112" fmla="*/ 6240461 h 6858000"/>
              <a:gd name="connsiteX113" fmla="*/ 7880270 w 12192002"/>
              <a:gd name="connsiteY113" fmla="*/ 6615176 h 6858000"/>
              <a:gd name="connsiteX114" fmla="*/ 7892560 w 12192002"/>
              <a:gd name="connsiteY114" fmla="*/ 6627949 h 6858000"/>
              <a:gd name="connsiteX115" fmla="*/ 7971643 w 12192002"/>
              <a:gd name="connsiteY115" fmla="*/ 6718236 h 6858000"/>
              <a:gd name="connsiteX116" fmla="*/ 7719359 w 12192002"/>
              <a:gd name="connsiteY116" fmla="*/ 6299011 h 6858000"/>
              <a:gd name="connsiteX117" fmla="*/ 7240170 w 12192002"/>
              <a:gd name="connsiteY117" fmla="*/ 5787985 h 6858000"/>
              <a:gd name="connsiteX118" fmla="*/ 6946849 w 12192002"/>
              <a:gd name="connsiteY118" fmla="*/ 5523271 h 6858000"/>
              <a:gd name="connsiteX119" fmla="*/ 2680277 w 12192002"/>
              <a:gd name="connsiteY119" fmla="*/ 5479204 h 6858000"/>
              <a:gd name="connsiteX120" fmla="*/ 2678972 w 12192002"/>
              <a:gd name="connsiteY120" fmla="*/ 5481582 h 6858000"/>
              <a:gd name="connsiteX121" fmla="*/ 2696666 w 12192002"/>
              <a:gd name="connsiteY121" fmla="*/ 6133836 h 6858000"/>
              <a:gd name="connsiteX122" fmla="*/ 2695769 w 12192002"/>
              <a:gd name="connsiteY122" fmla="*/ 6390955 h 6858000"/>
              <a:gd name="connsiteX123" fmla="*/ 2739893 w 12192002"/>
              <a:gd name="connsiteY123" fmla="*/ 6108357 h 6858000"/>
              <a:gd name="connsiteX124" fmla="*/ 2680277 w 12192002"/>
              <a:gd name="connsiteY124" fmla="*/ 5479204 h 6858000"/>
              <a:gd name="connsiteX125" fmla="*/ 1132195 w 12192002"/>
              <a:gd name="connsiteY125" fmla="*/ 5467980 h 6858000"/>
              <a:gd name="connsiteX126" fmla="*/ 1679056 w 12192002"/>
              <a:gd name="connsiteY126" fmla="*/ 5516907 h 6858000"/>
              <a:gd name="connsiteX127" fmla="*/ 2128648 w 12192002"/>
              <a:gd name="connsiteY127" fmla="*/ 5474249 h 6858000"/>
              <a:gd name="connsiteX128" fmla="*/ 1825619 w 12192002"/>
              <a:gd name="connsiteY128" fmla="*/ 5478447 h 6858000"/>
              <a:gd name="connsiteX129" fmla="*/ 1737798 w 12192002"/>
              <a:gd name="connsiteY129" fmla="*/ 5483353 h 6858000"/>
              <a:gd name="connsiteX130" fmla="*/ 1132195 w 12192002"/>
              <a:gd name="connsiteY130" fmla="*/ 5467980 h 6858000"/>
              <a:gd name="connsiteX131" fmla="*/ 10104407 w 12192002"/>
              <a:gd name="connsiteY131" fmla="*/ 5458317 h 6858000"/>
              <a:gd name="connsiteX132" fmla="*/ 9704375 w 12192002"/>
              <a:gd name="connsiteY132" fmla="*/ 5536349 h 6858000"/>
              <a:gd name="connsiteX133" fmla="*/ 9773804 w 12192002"/>
              <a:gd name="connsiteY133" fmla="*/ 5519543 h 6858000"/>
              <a:gd name="connsiteX134" fmla="*/ 10086605 w 12192002"/>
              <a:gd name="connsiteY134" fmla="*/ 5494992 h 6858000"/>
              <a:gd name="connsiteX135" fmla="*/ 10367276 w 12192002"/>
              <a:gd name="connsiteY135" fmla="*/ 5507848 h 6858000"/>
              <a:gd name="connsiteX136" fmla="*/ 10454262 w 12192002"/>
              <a:gd name="connsiteY136" fmla="*/ 5525798 h 6858000"/>
              <a:gd name="connsiteX137" fmla="*/ 10569223 w 12192002"/>
              <a:gd name="connsiteY137" fmla="*/ 5547311 h 6858000"/>
              <a:gd name="connsiteX138" fmla="*/ 10104407 w 12192002"/>
              <a:gd name="connsiteY138" fmla="*/ 5458317 h 6858000"/>
              <a:gd name="connsiteX139" fmla="*/ 6861797 w 12192002"/>
              <a:gd name="connsiteY139" fmla="*/ 5419899 h 6858000"/>
              <a:gd name="connsiteX140" fmla="*/ 6879594 w 12192002"/>
              <a:gd name="connsiteY140" fmla="*/ 5424547 h 6858000"/>
              <a:gd name="connsiteX141" fmla="*/ 7789028 w 12192002"/>
              <a:gd name="connsiteY141" fmla="*/ 6212316 h 6858000"/>
              <a:gd name="connsiteX142" fmla="*/ 8093600 w 12192002"/>
              <a:gd name="connsiteY142" fmla="*/ 6710671 h 6858000"/>
              <a:gd name="connsiteX143" fmla="*/ 8129425 w 12192002"/>
              <a:gd name="connsiteY143" fmla="*/ 6854298 h 6858000"/>
              <a:gd name="connsiteX144" fmla="*/ 8130898 w 12192002"/>
              <a:gd name="connsiteY144" fmla="*/ 6857998 h 6858000"/>
              <a:gd name="connsiteX145" fmla="*/ 7899365 w 12192002"/>
              <a:gd name="connsiteY145" fmla="*/ 6857998 h 6858000"/>
              <a:gd name="connsiteX146" fmla="*/ 7761176 w 12192002"/>
              <a:gd name="connsiteY146" fmla="*/ 6816656 h 6858000"/>
              <a:gd name="connsiteX147" fmla="*/ 7602080 w 12192002"/>
              <a:gd name="connsiteY147" fmla="*/ 6760867 h 6858000"/>
              <a:gd name="connsiteX148" fmla="*/ 7289862 w 12192002"/>
              <a:gd name="connsiteY148" fmla="*/ 6659827 h 6858000"/>
              <a:gd name="connsiteX149" fmla="*/ 7582411 w 12192002"/>
              <a:gd name="connsiteY149" fmla="*/ 6784122 h 6858000"/>
              <a:gd name="connsiteX150" fmla="*/ 7605759 w 12192002"/>
              <a:gd name="connsiteY150" fmla="*/ 6793465 h 6858000"/>
              <a:gd name="connsiteX151" fmla="*/ 7737910 w 12192002"/>
              <a:gd name="connsiteY151" fmla="*/ 6840638 h 6858000"/>
              <a:gd name="connsiteX152" fmla="*/ 7826532 w 12192002"/>
              <a:gd name="connsiteY152" fmla="*/ 6857999 h 6858000"/>
              <a:gd name="connsiteX153" fmla="*/ 7696096 w 12192002"/>
              <a:gd name="connsiteY153" fmla="*/ 6857999 h 6858000"/>
              <a:gd name="connsiteX154" fmla="*/ 7594081 w 12192002"/>
              <a:gd name="connsiteY154" fmla="*/ 6821149 h 6858000"/>
              <a:gd name="connsiteX155" fmla="*/ 7570734 w 12192002"/>
              <a:gd name="connsiteY155" fmla="*/ 6811799 h 6858000"/>
              <a:gd name="connsiteX156" fmla="*/ 7271814 w 12192002"/>
              <a:gd name="connsiteY156" fmla="*/ 6684601 h 6858000"/>
              <a:gd name="connsiteX157" fmla="*/ 7585232 w 12192002"/>
              <a:gd name="connsiteY157" fmla="*/ 6850060 h 6858000"/>
              <a:gd name="connsiteX158" fmla="*/ 7613775 w 12192002"/>
              <a:gd name="connsiteY158" fmla="*/ 6857998 h 6858000"/>
              <a:gd name="connsiteX159" fmla="*/ 7522197 w 12192002"/>
              <a:gd name="connsiteY159" fmla="*/ 6857998 h 6858000"/>
              <a:gd name="connsiteX160" fmla="*/ 7410696 w 12192002"/>
              <a:gd name="connsiteY160" fmla="*/ 6803861 h 6858000"/>
              <a:gd name="connsiteX161" fmla="*/ 7088673 w 12192002"/>
              <a:gd name="connsiteY161" fmla="*/ 6610396 h 6858000"/>
              <a:gd name="connsiteX162" fmla="*/ 7090188 w 12192002"/>
              <a:gd name="connsiteY162" fmla="*/ 6584365 h 6858000"/>
              <a:gd name="connsiteX163" fmla="*/ 7780046 w 12192002"/>
              <a:gd name="connsiteY163" fmla="*/ 6711283 h 6858000"/>
              <a:gd name="connsiteX164" fmla="*/ 7944957 w 12192002"/>
              <a:gd name="connsiteY164" fmla="*/ 6799347 h 6858000"/>
              <a:gd name="connsiteX165" fmla="*/ 7601828 w 12192002"/>
              <a:gd name="connsiteY165" fmla="*/ 6503934 h 6858000"/>
              <a:gd name="connsiteX166" fmla="*/ 7042773 w 12192002"/>
              <a:gd name="connsiteY166" fmla="*/ 5734011 h 6858000"/>
              <a:gd name="connsiteX167" fmla="*/ 6844835 w 12192002"/>
              <a:gd name="connsiteY167" fmla="*/ 5424988 h 6858000"/>
              <a:gd name="connsiteX168" fmla="*/ 6861797 w 12192002"/>
              <a:gd name="connsiteY168" fmla="*/ 5419899 h 6858000"/>
              <a:gd name="connsiteX169" fmla="*/ 1456157 w 12192002"/>
              <a:gd name="connsiteY169" fmla="*/ 5371404 h 6858000"/>
              <a:gd name="connsiteX170" fmla="*/ 1244432 w 12192002"/>
              <a:gd name="connsiteY170" fmla="*/ 5385601 h 6858000"/>
              <a:gd name="connsiteX171" fmla="*/ 973990 w 12192002"/>
              <a:gd name="connsiteY171" fmla="*/ 5424940 h 6858000"/>
              <a:gd name="connsiteX172" fmla="*/ 1103809 w 12192002"/>
              <a:gd name="connsiteY172" fmla="*/ 5433720 h 6858000"/>
              <a:gd name="connsiteX173" fmla="*/ 1123454 w 12192002"/>
              <a:gd name="connsiteY173" fmla="*/ 5435727 h 6858000"/>
              <a:gd name="connsiteX174" fmla="*/ 1737017 w 12192002"/>
              <a:gd name="connsiteY174" fmla="*/ 5452183 h 6858000"/>
              <a:gd name="connsiteX175" fmla="*/ 1824397 w 12192002"/>
              <a:gd name="connsiteY175" fmla="*/ 5447757 h 6858000"/>
              <a:gd name="connsiteX176" fmla="*/ 2070059 w 12192002"/>
              <a:gd name="connsiteY176" fmla="*/ 5441660 h 6858000"/>
              <a:gd name="connsiteX177" fmla="*/ 1456157 w 12192002"/>
              <a:gd name="connsiteY177" fmla="*/ 5371404 h 6858000"/>
              <a:gd name="connsiteX178" fmla="*/ 4988186 w 12192002"/>
              <a:gd name="connsiteY178" fmla="*/ 5216467 h 6858000"/>
              <a:gd name="connsiteX179" fmla="*/ 4777334 w 12192002"/>
              <a:gd name="connsiteY179" fmla="*/ 5406072 h 6858000"/>
              <a:gd name="connsiteX180" fmla="*/ 4718341 w 12192002"/>
              <a:gd name="connsiteY180" fmla="*/ 5468043 h 6858000"/>
              <a:gd name="connsiteX181" fmla="*/ 4604655 w 12192002"/>
              <a:gd name="connsiteY181" fmla="*/ 5583434 h 6858000"/>
              <a:gd name="connsiteX182" fmla="*/ 4565074 w 12192002"/>
              <a:gd name="connsiteY182" fmla="*/ 5618550 h 6858000"/>
              <a:gd name="connsiteX183" fmla="*/ 4988186 w 12192002"/>
              <a:gd name="connsiteY183" fmla="*/ 5216467 h 6858000"/>
              <a:gd name="connsiteX184" fmla="*/ 4978032 w 12192002"/>
              <a:gd name="connsiteY184" fmla="*/ 5183809 h 6858000"/>
              <a:gd name="connsiteX185" fmla="*/ 4463413 w 12192002"/>
              <a:gd name="connsiteY185" fmla="*/ 5615162 h 6858000"/>
              <a:gd name="connsiteX186" fmla="*/ 4358134 w 12192002"/>
              <a:gd name="connsiteY186" fmla="*/ 5742791 h 6858000"/>
              <a:gd name="connsiteX187" fmla="*/ 4376219 w 12192002"/>
              <a:gd name="connsiteY187" fmla="*/ 5729027 h 6858000"/>
              <a:gd name="connsiteX188" fmla="*/ 4582340 w 12192002"/>
              <a:gd name="connsiteY188" fmla="*/ 5561037 h 6858000"/>
              <a:gd name="connsiteX189" fmla="*/ 4694684 w 12192002"/>
              <a:gd name="connsiteY189" fmla="*/ 5447098 h 6858000"/>
              <a:gd name="connsiteX190" fmla="*/ 4754123 w 12192002"/>
              <a:gd name="connsiteY190" fmla="*/ 5384643 h 6858000"/>
              <a:gd name="connsiteX191" fmla="*/ 4978032 w 12192002"/>
              <a:gd name="connsiteY191" fmla="*/ 5183809 h 6858000"/>
              <a:gd name="connsiteX192" fmla="*/ 7427076 w 12192002"/>
              <a:gd name="connsiteY192" fmla="*/ 5142684 h 6858000"/>
              <a:gd name="connsiteX193" fmla="*/ 7485963 w 12192002"/>
              <a:gd name="connsiteY193" fmla="*/ 5174783 h 6858000"/>
              <a:gd name="connsiteX194" fmla="*/ 7719410 w 12192002"/>
              <a:gd name="connsiteY194" fmla="*/ 5357281 h 6858000"/>
              <a:gd name="connsiteX195" fmla="*/ 7907163 w 12192002"/>
              <a:gd name="connsiteY195" fmla="*/ 5546863 h 6858000"/>
              <a:gd name="connsiteX196" fmla="*/ 7956656 w 12192002"/>
              <a:gd name="connsiteY196" fmla="*/ 5615961 h 6858000"/>
              <a:gd name="connsiteX197" fmla="*/ 8023445 w 12192002"/>
              <a:gd name="connsiteY197" fmla="*/ 5705642 h 6858000"/>
              <a:gd name="connsiteX198" fmla="*/ 7754656 w 12192002"/>
              <a:gd name="connsiteY198" fmla="*/ 5341546 h 6858000"/>
              <a:gd name="connsiteX199" fmla="*/ 7427076 w 12192002"/>
              <a:gd name="connsiteY199" fmla="*/ 5142684 h 6858000"/>
              <a:gd name="connsiteX200" fmla="*/ 7312201 w 12192002"/>
              <a:gd name="connsiteY200" fmla="*/ 5128278 h 6858000"/>
              <a:gd name="connsiteX201" fmla="*/ 7343603 w 12192002"/>
              <a:gd name="connsiteY201" fmla="*/ 5149746 h 6858000"/>
              <a:gd name="connsiteX202" fmla="*/ 7791759 w 12192002"/>
              <a:gd name="connsiteY202" fmla="*/ 5515717 h 6858000"/>
              <a:gd name="connsiteX203" fmla="*/ 7825280 w 12192002"/>
              <a:gd name="connsiteY203" fmla="*/ 5551608 h 6858000"/>
              <a:gd name="connsiteX204" fmla="*/ 7982410 w 12192002"/>
              <a:gd name="connsiteY204" fmla="*/ 5702551 h 6858000"/>
              <a:gd name="connsiteX205" fmla="*/ 7932408 w 12192002"/>
              <a:gd name="connsiteY205" fmla="*/ 5632736 h 6858000"/>
              <a:gd name="connsiteX206" fmla="*/ 7883927 w 12192002"/>
              <a:gd name="connsiteY206" fmla="*/ 5565087 h 6858000"/>
              <a:gd name="connsiteX207" fmla="*/ 7699832 w 12192002"/>
              <a:gd name="connsiteY207" fmla="*/ 5379904 h 6858000"/>
              <a:gd name="connsiteX208" fmla="*/ 7470240 w 12192002"/>
              <a:gd name="connsiteY208" fmla="*/ 5200559 h 6858000"/>
              <a:gd name="connsiteX209" fmla="*/ 7312201 w 12192002"/>
              <a:gd name="connsiteY209" fmla="*/ 5128278 h 6858000"/>
              <a:gd name="connsiteX210" fmla="*/ 7244057 w 12192002"/>
              <a:gd name="connsiteY210" fmla="*/ 5124233 h 6858000"/>
              <a:gd name="connsiteX211" fmla="*/ 7353035 w 12192002"/>
              <a:gd name="connsiteY211" fmla="*/ 5197318 h 6858000"/>
              <a:gd name="connsiteX212" fmla="*/ 7981878 w 12192002"/>
              <a:gd name="connsiteY212" fmla="*/ 5738345 h 6858000"/>
              <a:gd name="connsiteX213" fmla="*/ 7804780 w 12192002"/>
              <a:gd name="connsiteY213" fmla="*/ 5572174 h 6858000"/>
              <a:gd name="connsiteX214" fmla="*/ 7771164 w 12192002"/>
              <a:gd name="connsiteY214" fmla="*/ 5536908 h 6858000"/>
              <a:gd name="connsiteX215" fmla="*/ 7327465 w 12192002"/>
              <a:gd name="connsiteY215" fmla="*/ 5174181 h 6858000"/>
              <a:gd name="connsiteX216" fmla="*/ 7244057 w 12192002"/>
              <a:gd name="connsiteY216" fmla="*/ 5124233 h 6858000"/>
              <a:gd name="connsiteX217" fmla="*/ 7133363 w 12192002"/>
              <a:gd name="connsiteY217" fmla="*/ 5050246 h 6858000"/>
              <a:gd name="connsiteX218" fmla="*/ 8128687 w 12192002"/>
              <a:gd name="connsiteY218" fmla="*/ 5790959 h 6858000"/>
              <a:gd name="connsiteX219" fmla="*/ 8497002 w 12192002"/>
              <a:gd name="connsiteY219" fmla="*/ 6204913 h 6858000"/>
              <a:gd name="connsiteX220" fmla="*/ 8514292 w 12192002"/>
              <a:gd name="connsiteY220" fmla="*/ 6015372 h 6858000"/>
              <a:gd name="connsiteX221" fmla="*/ 8491838 w 12192002"/>
              <a:gd name="connsiteY221" fmla="*/ 5336275 h 6858000"/>
              <a:gd name="connsiteX222" fmla="*/ 8605731 w 12192002"/>
              <a:gd name="connsiteY222" fmla="*/ 5600804 h 6858000"/>
              <a:gd name="connsiteX223" fmla="*/ 8594880 w 12192002"/>
              <a:gd name="connsiteY223" fmla="*/ 6039262 h 6858000"/>
              <a:gd name="connsiteX224" fmla="*/ 8494242 w 12192002"/>
              <a:gd name="connsiteY224" fmla="*/ 6792600 h 6858000"/>
              <a:gd name="connsiteX225" fmla="*/ 8794675 w 12192002"/>
              <a:gd name="connsiteY225" fmla="*/ 6590735 h 6858000"/>
              <a:gd name="connsiteX226" fmla="*/ 8800448 w 12192002"/>
              <a:gd name="connsiteY226" fmla="*/ 6581371 h 6858000"/>
              <a:gd name="connsiteX227" fmla="*/ 8788186 w 12192002"/>
              <a:gd name="connsiteY227" fmla="*/ 6572441 h 6858000"/>
              <a:gd name="connsiteX228" fmla="*/ 9137232 w 12192002"/>
              <a:gd name="connsiteY228" fmla="*/ 5665639 h 6858000"/>
              <a:gd name="connsiteX229" fmla="*/ 9216765 w 12192002"/>
              <a:gd name="connsiteY229" fmla="*/ 5696416 h 6858000"/>
              <a:gd name="connsiteX230" fmla="*/ 8969849 w 12192002"/>
              <a:gd name="connsiteY230" fmla="*/ 6466405 h 6858000"/>
              <a:gd name="connsiteX231" fmla="*/ 9706237 w 12192002"/>
              <a:gd name="connsiteY231" fmla="*/ 6419148 h 6858000"/>
              <a:gd name="connsiteX232" fmla="*/ 10110375 w 12192002"/>
              <a:gd name="connsiteY232" fmla="*/ 6563116 h 6858000"/>
              <a:gd name="connsiteX233" fmla="*/ 10096281 w 12192002"/>
              <a:gd name="connsiteY233" fmla="*/ 6578254 h 6858000"/>
              <a:gd name="connsiteX234" fmla="*/ 9067672 w 12192002"/>
              <a:gd name="connsiteY234" fmla="*/ 6648608 h 6858000"/>
              <a:gd name="connsiteX235" fmla="*/ 8859441 w 12192002"/>
              <a:gd name="connsiteY235" fmla="*/ 6641028 h 6858000"/>
              <a:gd name="connsiteX236" fmla="*/ 8857528 w 12192002"/>
              <a:gd name="connsiteY236" fmla="*/ 6641375 h 6858000"/>
              <a:gd name="connsiteX237" fmla="*/ 8848579 w 12192002"/>
              <a:gd name="connsiteY237" fmla="*/ 6643204 h 6858000"/>
              <a:gd name="connsiteX238" fmla="*/ 8576285 w 12192002"/>
              <a:gd name="connsiteY238" fmla="*/ 6824788 h 6858000"/>
              <a:gd name="connsiteX239" fmla="*/ 8519159 w 12192002"/>
              <a:gd name="connsiteY239" fmla="*/ 6857998 h 6858000"/>
              <a:gd name="connsiteX240" fmla="*/ 8393540 w 12192002"/>
              <a:gd name="connsiteY240" fmla="*/ 6857998 h 6858000"/>
              <a:gd name="connsiteX241" fmla="*/ 8417346 w 12192002"/>
              <a:gd name="connsiteY241" fmla="*/ 6745652 h 6858000"/>
              <a:gd name="connsiteX242" fmla="*/ 8485502 w 12192002"/>
              <a:gd name="connsiteY242" fmla="*/ 6308216 h 6858000"/>
              <a:gd name="connsiteX243" fmla="*/ 8480214 w 12192002"/>
              <a:gd name="connsiteY243" fmla="*/ 6302278 h 6858000"/>
              <a:gd name="connsiteX244" fmla="*/ 8112215 w 12192002"/>
              <a:gd name="connsiteY244" fmla="*/ 5837768 h 6858000"/>
              <a:gd name="connsiteX245" fmla="*/ 8095146 w 12192002"/>
              <a:gd name="connsiteY245" fmla="*/ 5831943 h 6858000"/>
              <a:gd name="connsiteX246" fmla="*/ 7131946 w 12192002"/>
              <a:gd name="connsiteY246" fmla="*/ 5075653 h 6858000"/>
              <a:gd name="connsiteX247" fmla="*/ 7133363 w 12192002"/>
              <a:gd name="connsiteY247" fmla="*/ 5050246 h 6858000"/>
              <a:gd name="connsiteX248" fmla="*/ 1903353 w 12192002"/>
              <a:gd name="connsiteY248" fmla="*/ 5044827 h 6858000"/>
              <a:gd name="connsiteX249" fmla="*/ 1936931 w 12192002"/>
              <a:gd name="connsiteY249" fmla="*/ 5093954 h 6858000"/>
              <a:gd name="connsiteX250" fmla="*/ 2195868 w 12192002"/>
              <a:gd name="connsiteY250" fmla="*/ 5396574 h 6858000"/>
              <a:gd name="connsiteX251" fmla="*/ 2088852 w 12192002"/>
              <a:gd name="connsiteY251" fmla="*/ 5166123 h 6858000"/>
              <a:gd name="connsiteX252" fmla="*/ 1958241 w 12192002"/>
              <a:gd name="connsiteY252" fmla="*/ 5067955 h 6858000"/>
              <a:gd name="connsiteX253" fmla="*/ 1903353 w 12192002"/>
              <a:gd name="connsiteY253" fmla="*/ 5044827 h 6858000"/>
              <a:gd name="connsiteX254" fmla="*/ 11544294 w 12192002"/>
              <a:gd name="connsiteY254" fmla="*/ 4944364 h 6858000"/>
              <a:gd name="connsiteX255" fmla="*/ 11755210 w 12192002"/>
              <a:gd name="connsiteY255" fmla="*/ 5588157 h 6858000"/>
              <a:gd name="connsiteX256" fmla="*/ 11544294 w 12192002"/>
              <a:gd name="connsiteY256" fmla="*/ 4944364 h 6858000"/>
              <a:gd name="connsiteX257" fmla="*/ 11571408 w 12192002"/>
              <a:gd name="connsiteY257" fmla="*/ 4918599 h 6858000"/>
              <a:gd name="connsiteX258" fmla="*/ 11778250 w 12192002"/>
              <a:gd name="connsiteY258" fmla="*/ 5565760 h 6858000"/>
              <a:gd name="connsiteX259" fmla="*/ 11571408 w 12192002"/>
              <a:gd name="connsiteY259" fmla="*/ 4918599 h 6858000"/>
              <a:gd name="connsiteX260" fmla="*/ 11540154 w 12192002"/>
              <a:gd name="connsiteY260" fmla="*/ 4867303 h 6858000"/>
              <a:gd name="connsiteX261" fmla="*/ 11540380 w 12192002"/>
              <a:gd name="connsiteY261" fmla="*/ 4872526 h 6858000"/>
              <a:gd name="connsiteX262" fmla="*/ 11542590 w 12192002"/>
              <a:gd name="connsiteY262" fmla="*/ 4871112 h 6858000"/>
              <a:gd name="connsiteX263" fmla="*/ 10567662 w 12192002"/>
              <a:gd name="connsiteY263" fmla="*/ 4866948 h 6858000"/>
              <a:gd name="connsiteX264" fmla="*/ 10431225 w 12192002"/>
              <a:gd name="connsiteY264" fmla="*/ 4877568 h 6858000"/>
              <a:gd name="connsiteX265" fmla="*/ 10277556 w 12192002"/>
              <a:gd name="connsiteY265" fmla="*/ 4889247 h 6858000"/>
              <a:gd name="connsiteX266" fmla="*/ 10155875 w 12192002"/>
              <a:gd name="connsiteY266" fmla="*/ 4882769 h 6858000"/>
              <a:gd name="connsiteX267" fmla="*/ 10072733 w 12192002"/>
              <a:gd name="connsiteY267" fmla="*/ 4876924 h 6858000"/>
              <a:gd name="connsiteX268" fmla="*/ 9882500 w 12192002"/>
              <a:gd name="connsiteY268" fmla="*/ 4881330 h 6858000"/>
              <a:gd name="connsiteX269" fmla="*/ 9685205 w 12192002"/>
              <a:gd name="connsiteY269" fmla="*/ 4885650 h 6858000"/>
              <a:gd name="connsiteX270" fmla="*/ 9666932 w 12192002"/>
              <a:gd name="connsiteY270" fmla="*/ 4885075 h 6858000"/>
              <a:gd name="connsiteX271" fmla="*/ 9608662 w 12192002"/>
              <a:gd name="connsiteY271" fmla="*/ 4884027 h 6858000"/>
              <a:gd name="connsiteX272" fmla="*/ 10026230 w 12192002"/>
              <a:gd name="connsiteY272" fmla="*/ 4938088 h 6858000"/>
              <a:gd name="connsiteX273" fmla="*/ 10567662 w 12192002"/>
              <a:gd name="connsiteY273" fmla="*/ 4866948 h 6858000"/>
              <a:gd name="connsiteX274" fmla="*/ 10221015 w 12192002"/>
              <a:gd name="connsiteY274" fmla="*/ 4783657 h 6858000"/>
              <a:gd name="connsiteX275" fmla="*/ 10107121 w 12192002"/>
              <a:gd name="connsiteY275" fmla="*/ 4785091 h 6858000"/>
              <a:gd name="connsiteX276" fmla="*/ 9660668 w 12192002"/>
              <a:gd name="connsiteY276" fmla="*/ 4854595 h 6858000"/>
              <a:gd name="connsiteX277" fmla="*/ 9669531 w 12192002"/>
              <a:gd name="connsiteY277" fmla="*/ 4855057 h 6858000"/>
              <a:gd name="connsiteX278" fmla="*/ 9687254 w 12192002"/>
              <a:gd name="connsiteY278" fmla="*/ 4855986 h 6858000"/>
              <a:gd name="connsiteX279" fmla="*/ 9881290 w 12192002"/>
              <a:gd name="connsiteY279" fmla="*/ 4851445 h 6858000"/>
              <a:gd name="connsiteX280" fmla="*/ 10074432 w 12192002"/>
              <a:gd name="connsiteY280" fmla="*/ 4846715 h 6858000"/>
              <a:gd name="connsiteX281" fmla="*/ 10159369 w 12192002"/>
              <a:gd name="connsiteY281" fmla="*/ 4852935 h 6858000"/>
              <a:gd name="connsiteX282" fmla="*/ 10278706 w 12192002"/>
              <a:gd name="connsiteY282" fmla="*/ 4859393 h 6858000"/>
              <a:gd name="connsiteX283" fmla="*/ 10429120 w 12192002"/>
              <a:gd name="connsiteY283" fmla="*/ 4847493 h 6858000"/>
              <a:gd name="connsiteX284" fmla="*/ 10538565 w 12192002"/>
              <a:gd name="connsiteY284" fmla="*/ 4837270 h 6858000"/>
              <a:gd name="connsiteX285" fmla="*/ 10221015 w 12192002"/>
              <a:gd name="connsiteY285" fmla="*/ 4783657 h 6858000"/>
              <a:gd name="connsiteX286" fmla="*/ 1979378 w 12192002"/>
              <a:gd name="connsiteY286" fmla="*/ 4769504 h 6858000"/>
              <a:gd name="connsiteX287" fmla="*/ 2882120 w 12192002"/>
              <a:gd name="connsiteY287" fmla="*/ 5064547 h 6858000"/>
              <a:gd name="connsiteX288" fmla="*/ 2793103 w 12192002"/>
              <a:gd name="connsiteY288" fmla="*/ 5039699 h 6858000"/>
              <a:gd name="connsiteX289" fmla="*/ 2770041 w 12192002"/>
              <a:gd name="connsiteY289" fmla="*/ 5033634 h 6858000"/>
              <a:gd name="connsiteX290" fmla="*/ 1979378 w 12192002"/>
              <a:gd name="connsiteY290" fmla="*/ 4769504 h 6858000"/>
              <a:gd name="connsiteX291" fmla="*/ 1927410 w 12192002"/>
              <a:gd name="connsiteY291" fmla="*/ 4716164 h 6858000"/>
              <a:gd name="connsiteX292" fmla="*/ 1959587 w 12192002"/>
              <a:gd name="connsiteY292" fmla="*/ 4728849 h 6858000"/>
              <a:gd name="connsiteX293" fmla="*/ 2777707 w 12192002"/>
              <a:gd name="connsiteY293" fmla="*/ 5003991 h 6858000"/>
              <a:gd name="connsiteX294" fmla="*/ 2800768 w 12192002"/>
              <a:gd name="connsiteY294" fmla="*/ 5010056 h 6858000"/>
              <a:gd name="connsiteX295" fmla="*/ 2879408 w 12192002"/>
              <a:gd name="connsiteY295" fmla="*/ 5031590 h 6858000"/>
              <a:gd name="connsiteX296" fmla="*/ 2862295 w 12192002"/>
              <a:gd name="connsiteY296" fmla="*/ 5022958 h 6858000"/>
              <a:gd name="connsiteX297" fmla="*/ 2813343 w 12192002"/>
              <a:gd name="connsiteY297" fmla="*/ 4998369 h 6858000"/>
              <a:gd name="connsiteX298" fmla="*/ 2646245 w 12192002"/>
              <a:gd name="connsiteY298" fmla="*/ 4930999 h 6858000"/>
              <a:gd name="connsiteX299" fmla="*/ 1999243 w 12192002"/>
              <a:gd name="connsiteY299" fmla="*/ 4730524 h 6858000"/>
              <a:gd name="connsiteX300" fmla="*/ 1979527 w 12192002"/>
              <a:gd name="connsiteY300" fmla="*/ 4726651 h 6858000"/>
              <a:gd name="connsiteX301" fmla="*/ 1997014 w 12192002"/>
              <a:gd name="connsiteY301" fmla="*/ 4698007 h 6858000"/>
              <a:gd name="connsiteX302" fmla="*/ 2005458 w 12192002"/>
              <a:gd name="connsiteY302" fmla="*/ 4699540 h 6858000"/>
              <a:gd name="connsiteX303" fmla="*/ 2657186 w 12192002"/>
              <a:gd name="connsiteY303" fmla="*/ 4901687 h 6858000"/>
              <a:gd name="connsiteX304" fmla="*/ 2826662 w 12192002"/>
              <a:gd name="connsiteY304" fmla="*/ 4970362 h 6858000"/>
              <a:gd name="connsiteX305" fmla="*/ 2876100 w 12192002"/>
              <a:gd name="connsiteY305" fmla="*/ 4995397 h 6858000"/>
              <a:gd name="connsiteX306" fmla="*/ 3042600 w 12192002"/>
              <a:gd name="connsiteY306" fmla="*/ 5059532 h 6858000"/>
              <a:gd name="connsiteX307" fmla="*/ 1997014 w 12192002"/>
              <a:gd name="connsiteY307" fmla="*/ 4698007 h 6858000"/>
              <a:gd name="connsiteX308" fmla="*/ 9857254 w 12192002"/>
              <a:gd name="connsiteY308" fmla="*/ 4275904 h 6858000"/>
              <a:gd name="connsiteX309" fmla="*/ 8989866 w 12192002"/>
              <a:gd name="connsiteY309" fmla="*/ 4472742 h 6858000"/>
              <a:gd name="connsiteX310" fmla="*/ 8931614 w 12192002"/>
              <a:gd name="connsiteY310" fmla="*/ 4498508 h 6858000"/>
              <a:gd name="connsiteX311" fmla="*/ 8843711 w 12192002"/>
              <a:gd name="connsiteY311" fmla="*/ 4536334 h 6858000"/>
              <a:gd name="connsiteX312" fmla="*/ 8966093 w 12192002"/>
              <a:gd name="connsiteY312" fmla="*/ 4502509 h 6858000"/>
              <a:gd name="connsiteX313" fmla="*/ 9299227 w 12192002"/>
              <a:gd name="connsiteY313" fmla="*/ 4454994 h 6858000"/>
              <a:gd name="connsiteX314" fmla="*/ 9857254 w 12192002"/>
              <a:gd name="connsiteY314" fmla="*/ 4275904 h 6858000"/>
              <a:gd name="connsiteX315" fmla="*/ 9615182 w 12192002"/>
              <a:gd name="connsiteY315" fmla="*/ 4220499 h 6858000"/>
              <a:gd name="connsiteX316" fmla="*/ 9023688 w 12192002"/>
              <a:gd name="connsiteY316" fmla="*/ 4425819 h 6858000"/>
              <a:gd name="connsiteX317" fmla="*/ 9814527 w 12192002"/>
              <a:gd name="connsiteY317" fmla="*/ 4248048 h 6858000"/>
              <a:gd name="connsiteX318" fmla="*/ 9615182 w 12192002"/>
              <a:gd name="connsiteY318" fmla="*/ 4220499 h 6858000"/>
              <a:gd name="connsiteX319" fmla="*/ 2305292 w 12192002"/>
              <a:gd name="connsiteY319" fmla="*/ 4219492 h 6858000"/>
              <a:gd name="connsiteX320" fmla="*/ 3360922 w 12192002"/>
              <a:gd name="connsiteY320" fmla="*/ 4529373 h 6858000"/>
              <a:gd name="connsiteX321" fmla="*/ 3492420 w 12192002"/>
              <a:gd name="connsiteY321" fmla="*/ 4510145 h 6858000"/>
              <a:gd name="connsiteX322" fmla="*/ 3364086 w 12192002"/>
              <a:gd name="connsiteY322" fmla="*/ 4480340 h 6858000"/>
              <a:gd name="connsiteX323" fmla="*/ 3225818 w 12192002"/>
              <a:gd name="connsiteY323" fmla="*/ 4411822 h 6858000"/>
              <a:gd name="connsiteX324" fmla="*/ 3129696 w 12192002"/>
              <a:gd name="connsiteY324" fmla="*/ 4360704 h 6858000"/>
              <a:gd name="connsiteX325" fmla="*/ 2814545 w 12192002"/>
              <a:gd name="connsiteY325" fmla="*/ 4282955 h 6858000"/>
              <a:gd name="connsiteX326" fmla="*/ 2305292 w 12192002"/>
              <a:gd name="connsiteY326" fmla="*/ 4219492 h 6858000"/>
              <a:gd name="connsiteX327" fmla="*/ 2626982 w 12192002"/>
              <a:gd name="connsiteY327" fmla="*/ 4206450 h 6858000"/>
              <a:gd name="connsiteX328" fmla="*/ 2490617 w 12192002"/>
              <a:gd name="connsiteY328" fmla="*/ 4206951 h 6858000"/>
              <a:gd name="connsiteX329" fmla="*/ 2819869 w 12192002"/>
              <a:gd name="connsiteY329" fmla="*/ 4252936 h 6858000"/>
              <a:gd name="connsiteX330" fmla="*/ 3143018 w 12192002"/>
              <a:gd name="connsiteY330" fmla="*/ 4332698 h 6858000"/>
              <a:gd name="connsiteX331" fmla="*/ 3241520 w 12192002"/>
              <a:gd name="connsiteY331" fmla="*/ 4385112 h 6858000"/>
              <a:gd name="connsiteX332" fmla="*/ 3374575 w 12192002"/>
              <a:gd name="connsiteY332" fmla="*/ 4451517 h 6858000"/>
              <a:gd name="connsiteX333" fmla="*/ 3505221 w 12192002"/>
              <a:gd name="connsiteY333" fmla="*/ 4480757 h 6858000"/>
              <a:gd name="connsiteX334" fmla="*/ 2626982 w 12192002"/>
              <a:gd name="connsiteY334" fmla="*/ 4206450 h 6858000"/>
              <a:gd name="connsiteX335" fmla="*/ 9258094 w 12192002"/>
              <a:gd name="connsiteY335" fmla="*/ 3958602 h 6858000"/>
              <a:gd name="connsiteX336" fmla="*/ 8526712 w 12192002"/>
              <a:gd name="connsiteY336" fmla="*/ 4119804 h 6858000"/>
              <a:gd name="connsiteX337" fmla="*/ 9258094 w 12192002"/>
              <a:gd name="connsiteY337" fmla="*/ 3958602 h 6858000"/>
              <a:gd name="connsiteX338" fmla="*/ 1310106 w 12192002"/>
              <a:gd name="connsiteY338" fmla="*/ 3943217 h 6858000"/>
              <a:gd name="connsiteX339" fmla="*/ 854994 w 12192002"/>
              <a:gd name="connsiteY339" fmla="*/ 4399136 h 6858000"/>
              <a:gd name="connsiteX340" fmla="*/ 742462 w 12192002"/>
              <a:gd name="connsiteY340" fmla="*/ 4594648 h 6858000"/>
              <a:gd name="connsiteX341" fmla="*/ 820602 w 12192002"/>
              <a:gd name="connsiteY341" fmla="*/ 4485915 h 6858000"/>
              <a:gd name="connsiteX342" fmla="*/ 878295 w 12192002"/>
              <a:gd name="connsiteY342" fmla="*/ 4403594 h 6858000"/>
              <a:gd name="connsiteX343" fmla="*/ 1240607 w 12192002"/>
              <a:gd name="connsiteY343" fmla="*/ 4010401 h 6858000"/>
              <a:gd name="connsiteX344" fmla="*/ 11225213 w 12192002"/>
              <a:gd name="connsiteY344" fmla="*/ 3936722 h 6858000"/>
              <a:gd name="connsiteX345" fmla="*/ 11182914 w 12192002"/>
              <a:gd name="connsiteY345" fmla="*/ 4196771 h 6858000"/>
              <a:gd name="connsiteX346" fmla="*/ 11099211 w 12192002"/>
              <a:gd name="connsiteY346" fmla="*/ 4613594 h 6858000"/>
              <a:gd name="connsiteX347" fmla="*/ 11064509 w 12192002"/>
              <a:gd name="connsiteY347" fmla="*/ 4707830 h 6858000"/>
              <a:gd name="connsiteX348" fmla="*/ 11049349 w 12192002"/>
              <a:gd name="connsiteY348" fmla="*/ 4747418 h 6858000"/>
              <a:gd name="connsiteX349" fmla="*/ 10978260 w 12192002"/>
              <a:gd name="connsiteY349" fmla="*/ 4966094 h 6858000"/>
              <a:gd name="connsiteX350" fmla="*/ 11225213 w 12192002"/>
              <a:gd name="connsiteY350" fmla="*/ 3936722 h 6858000"/>
              <a:gd name="connsiteX351" fmla="*/ 9168987 w 12192002"/>
              <a:gd name="connsiteY351" fmla="*/ 3919232 h 6858000"/>
              <a:gd name="connsiteX352" fmla="*/ 8603910 w 12192002"/>
              <a:gd name="connsiteY352" fmla="*/ 4068895 h 6858000"/>
              <a:gd name="connsiteX353" fmla="*/ 9252382 w 12192002"/>
              <a:gd name="connsiteY353" fmla="*/ 3927759 h 6858000"/>
              <a:gd name="connsiteX354" fmla="*/ 9168987 w 12192002"/>
              <a:gd name="connsiteY354" fmla="*/ 3919232 h 6858000"/>
              <a:gd name="connsiteX355" fmla="*/ 11201005 w 12192002"/>
              <a:gd name="connsiteY355" fmla="*/ 3900089 h 6858000"/>
              <a:gd name="connsiteX356" fmla="*/ 10968432 w 12192002"/>
              <a:gd name="connsiteY356" fmla="*/ 4885010 h 6858000"/>
              <a:gd name="connsiteX357" fmla="*/ 11019967 w 12192002"/>
              <a:gd name="connsiteY357" fmla="*/ 4735553 h 6858000"/>
              <a:gd name="connsiteX358" fmla="*/ 11035125 w 12192002"/>
              <a:gd name="connsiteY358" fmla="*/ 4695966 h 6858000"/>
              <a:gd name="connsiteX359" fmla="*/ 11069972 w 12192002"/>
              <a:gd name="connsiteY359" fmla="*/ 4603168 h 6858000"/>
              <a:gd name="connsiteX360" fmla="*/ 11152239 w 12192002"/>
              <a:gd name="connsiteY360" fmla="*/ 4192628 h 6858000"/>
              <a:gd name="connsiteX361" fmla="*/ 11201005 w 12192002"/>
              <a:gd name="connsiteY361" fmla="*/ 3900089 h 6858000"/>
              <a:gd name="connsiteX362" fmla="*/ 1423113 w 12192002"/>
              <a:gd name="connsiteY362" fmla="*/ 3874565 h 6858000"/>
              <a:gd name="connsiteX363" fmla="*/ 1260565 w 12192002"/>
              <a:gd name="connsiteY363" fmla="*/ 4031982 h 6858000"/>
              <a:gd name="connsiteX364" fmla="*/ 901900 w 12192002"/>
              <a:gd name="connsiteY364" fmla="*/ 4421236 h 6858000"/>
              <a:gd name="connsiteX365" fmla="*/ 845044 w 12192002"/>
              <a:gd name="connsiteY365" fmla="*/ 4502436 h 6858000"/>
              <a:gd name="connsiteX366" fmla="*/ 685926 w 12192002"/>
              <a:gd name="connsiteY366" fmla="*/ 4703069 h 6858000"/>
              <a:gd name="connsiteX367" fmla="*/ 684248 w 12192002"/>
              <a:gd name="connsiteY367" fmla="*/ 4706721 h 6858000"/>
              <a:gd name="connsiteX368" fmla="*/ 1423113 w 12192002"/>
              <a:gd name="connsiteY368" fmla="*/ 3874565 h 6858000"/>
              <a:gd name="connsiteX369" fmla="*/ 3316479 w 12192002"/>
              <a:gd name="connsiteY369" fmla="*/ 3872136 h 6858000"/>
              <a:gd name="connsiteX370" fmla="*/ 3546806 w 12192002"/>
              <a:gd name="connsiteY370" fmla="*/ 4356139 h 6858000"/>
              <a:gd name="connsiteX371" fmla="*/ 3364433 w 12192002"/>
              <a:gd name="connsiteY371" fmla="*/ 3953121 h 6858000"/>
              <a:gd name="connsiteX372" fmla="*/ 10268559 w 12192002"/>
              <a:gd name="connsiteY372" fmla="*/ 3871054 h 6858000"/>
              <a:gd name="connsiteX373" fmla="*/ 10494169 w 12192002"/>
              <a:gd name="connsiteY373" fmla="*/ 4520780 h 6858000"/>
              <a:gd name="connsiteX374" fmla="*/ 10356661 w 12192002"/>
              <a:gd name="connsiteY374" fmla="*/ 4157302 h 6858000"/>
              <a:gd name="connsiteX375" fmla="*/ 10268559 w 12192002"/>
              <a:gd name="connsiteY375" fmla="*/ 3871054 h 6858000"/>
              <a:gd name="connsiteX376" fmla="*/ 3291335 w 12192002"/>
              <a:gd name="connsiteY376" fmla="*/ 3767420 h 6858000"/>
              <a:gd name="connsiteX377" fmla="*/ 3390805 w 12192002"/>
              <a:gd name="connsiteY377" fmla="*/ 3937163 h 6858000"/>
              <a:gd name="connsiteX378" fmla="*/ 3579062 w 12192002"/>
              <a:gd name="connsiteY378" fmla="*/ 4359040 h 6858000"/>
              <a:gd name="connsiteX379" fmla="*/ 3467355 w 12192002"/>
              <a:gd name="connsiteY379" fmla="*/ 3988130 h 6858000"/>
              <a:gd name="connsiteX380" fmla="*/ 3310753 w 12192002"/>
              <a:gd name="connsiteY380" fmla="*/ 3787140 h 6858000"/>
              <a:gd name="connsiteX381" fmla="*/ 3291335 w 12192002"/>
              <a:gd name="connsiteY381" fmla="*/ 3767420 h 6858000"/>
              <a:gd name="connsiteX382" fmla="*/ 1635889 w 12192002"/>
              <a:gd name="connsiteY382" fmla="*/ 3709494 h 6858000"/>
              <a:gd name="connsiteX383" fmla="*/ 1634800 w 12192002"/>
              <a:gd name="connsiteY383" fmla="*/ 3731111 h 6858000"/>
              <a:gd name="connsiteX384" fmla="*/ 1635889 w 12192002"/>
              <a:gd name="connsiteY384" fmla="*/ 3709494 h 6858000"/>
              <a:gd name="connsiteX385" fmla="*/ 10277529 w 12192002"/>
              <a:gd name="connsiteY385" fmla="*/ 3701307 h 6858000"/>
              <a:gd name="connsiteX386" fmla="*/ 10276797 w 12192002"/>
              <a:gd name="connsiteY386" fmla="*/ 3708672 h 6858000"/>
              <a:gd name="connsiteX387" fmla="*/ 10385906 w 12192002"/>
              <a:gd name="connsiteY387" fmla="*/ 4147031 h 6858000"/>
              <a:gd name="connsiteX388" fmla="*/ 10536458 w 12192002"/>
              <a:gd name="connsiteY388" fmla="*/ 4544310 h 6858000"/>
              <a:gd name="connsiteX389" fmla="*/ 10436479 w 12192002"/>
              <a:gd name="connsiteY389" fmla="*/ 4144570 h 6858000"/>
              <a:gd name="connsiteX390" fmla="*/ 10277529 w 12192002"/>
              <a:gd name="connsiteY390" fmla="*/ 3701307 h 6858000"/>
              <a:gd name="connsiteX391" fmla="*/ 1510397 w 12192002"/>
              <a:gd name="connsiteY391" fmla="*/ 3684705 h 6858000"/>
              <a:gd name="connsiteX392" fmla="*/ 1146550 w 12192002"/>
              <a:gd name="connsiteY392" fmla="*/ 3802012 h 6858000"/>
              <a:gd name="connsiteX393" fmla="*/ 698834 w 12192002"/>
              <a:gd name="connsiteY393" fmla="*/ 3952272 h 6858000"/>
              <a:gd name="connsiteX394" fmla="*/ 34256 w 12192002"/>
              <a:gd name="connsiteY394" fmla="*/ 4347603 h 6858000"/>
              <a:gd name="connsiteX395" fmla="*/ 527241 w 12192002"/>
              <a:gd name="connsiteY395" fmla="*/ 4065078 h 6858000"/>
              <a:gd name="connsiteX396" fmla="*/ 1510397 w 12192002"/>
              <a:gd name="connsiteY396" fmla="*/ 3684705 h 6858000"/>
              <a:gd name="connsiteX397" fmla="*/ 1313114 w 12192002"/>
              <a:gd name="connsiteY397" fmla="*/ 3655216 h 6858000"/>
              <a:gd name="connsiteX398" fmla="*/ 1109304 w 12192002"/>
              <a:gd name="connsiteY398" fmla="*/ 3669030 h 6858000"/>
              <a:gd name="connsiteX399" fmla="*/ 8129 w 12192002"/>
              <a:gd name="connsiteY399" fmla="*/ 4330519 h 6858000"/>
              <a:gd name="connsiteX400" fmla="*/ 687572 w 12192002"/>
              <a:gd name="connsiteY400" fmla="*/ 3925629 h 6858000"/>
              <a:gd name="connsiteX401" fmla="*/ 1138365 w 12192002"/>
              <a:gd name="connsiteY401" fmla="*/ 3774515 h 6858000"/>
              <a:gd name="connsiteX402" fmla="*/ 1505579 w 12192002"/>
              <a:gd name="connsiteY402" fmla="*/ 3655526 h 6858000"/>
              <a:gd name="connsiteX403" fmla="*/ 1313114 w 12192002"/>
              <a:gd name="connsiteY403" fmla="*/ 3655216 h 6858000"/>
              <a:gd name="connsiteX404" fmla="*/ 3655073 w 12192002"/>
              <a:gd name="connsiteY404" fmla="*/ 3650884 h 6858000"/>
              <a:gd name="connsiteX405" fmla="*/ 3989938 w 12192002"/>
              <a:gd name="connsiteY405" fmla="*/ 3991685 h 6858000"/>
              <a:gd name="connsiteX406" fmla="*/ 4393907 w 12192002"/>
              <a:gd name="connsiteY406" fmla="*/ 4261258 h 6858000"/>
              <a:gd name="connsiteX407" fmla="*/ 4648051 w 12192002"/>
              <a:gd name="connsiteY407" fmla="*/ 4374051 h 6858000"/>
              <a:gd name="connsiteX408" fmla="*/ 4383389 w 12192002"/>
              <a:gd name="connsiteY408" fmla="*/ 4184369 h 6858000"/>
              <a:gd name="connsiteX409" fmla="*/ 4165508 w 12192002"/>
              <a:gd name="connsiteY409" fmla="*/ 4035196 h 6858000"/>
              <a:gd name="connsiteX410" fmla="*/ 4068162 w 12192002"/>
              <a:gd name="connsiteY410" fmla="*/ 3953394 h 6858000"/>
              <a:gd name="connsiteX411" fmla="*/ 3981416 w 12192002"/>
              <a:gd name="connsiteY411" fmla="*/ 3880482 h 6858000"/>
              <a:gd name="connsiteX412" fmla="*/ 3800147 w 12192002"/>
              <a:gd name="connsiteY412" fmla="*/ 3749872 h 6858000"/>
              <a:gd name="connsiteX413" fmla="*/ 3670252 w 12192002"/>
              <a:gd name="connsiteY413" fmla="*/ 3622798 h 6858000"/>
              <a:gd name="connsiteX414" fmla="*/ 3817258 w 12192002"/>
              <a:gd name="connsiteY414" fmla="*/ 3723577 h 6858000"/>
              <a:gd name="connsiteX415" fmla="*/ 4000461 w 12192002"/>
              <a:gd name="connsiteY415" fmla="*/ 3855966 h 6858000"/>
              <a:gd name="connsiteX416" fmla="*/ 4088180 w 12192002"/>
              <a:gd name="connsiteY416" fmla="*/ 3929774 h 6858000"/>
              <a:gd name="connsiteX417" fmla="*/ 4184555 w 12192002"/>
              <a:gd name="connsiteY417" fmla="*/ 4010683 h 6858000"/>
              <a:gd name="connsiteX418" fmla="*/ 4399563 w 12192002"/>
              <a:gd name="connsiteY418" fmla="*/ 4158106 h 6858000"/>
              <a:gd name="connsiteX419" fmla="*/ 4684469 w 12192002"/>
              <a:gd name="connsiteY419" fmla="*/ 4364680 h 6858000"/>
              <a:gd name="connsiteX420" fmla="*/ 4690271 w 12192002"/>
              <a:gd name="connsiteY420" fmla="*/ 4370034 h 6858000"/>
              <a:gd name="connsiteX421" fmla="*/ 4136093 w 12192002"/>
              <a:gd name="connsiteY421" fmla="*/ 3858466 h 6858000"/>
              <a:gd name="connsiteX422" fmla="*/ 3670252 w 12192002"/>
              <a:gd name="connsiteY422" fmla="*/ 3622798 h 6858000"/>
              <a:gd name="connsiteX423" fmla="*/ 9334796 w 12192002"/>
              <a:gd name="connsiteY423" fmla="*/ 3456584 h 6858000"/>
              <a:gd name="connsiteX424" fmla="*/ 9651570 w 12192002"/>
              <a:gd name="connsiteY424" fmla="*/ 3826505 h 6858000"/>
              <a:gd name="connsiteX425" fmla="*/ 9334796 w 12192002"/>
              <a:gd name="connsiteY425" fmla="*/ 3456584 h 6858000"/>
              <a:gd name="connsiteX426" fmla="*/ 4440129 w 12192002"/>
              <a:gd name="connsiteY426" fmla="*/ 3448571 h 6858000"/>
              <a:gd name="connsiteX427" fmla="*/ 4856525 w 12192002"/>
              <a:gd name="connsiteY427" fmla="*/ 3915351 h 6858000"/>
              <a:gd name="connsiteX428" fmla="*/ 5059055 w 12192002"/>
              <a:gd name="connsiteY428" fmla="*/ 4108918 h 6858000"/>
              <a:gd name="connsiteX429" fmla="*/ 5290070 w 12192002"/>
              <a:gd name="connsiteY429" fmla="*/ 4263619 h 6858000"/>
              <a:gd name="connsiteX430" fmla="*/ 4834991 w 12192002"/>
              <a:gd name="connsiteY430" fmla="*/ 3830985 h 6858000"/>
              <a:gd name="connsiteX431" fmla="*/ 4440129 w 12192002"/>
              <a:gd name="connsiteY431" fmla="*/ 3448571 h 6858000"/>
              <a:gd name="connsiteX432" fmla="*/ 4441737 w 12192002"/>
              <a:gd name="connsiteY432" fmla="*/ 3399734 h 6858000"/>
              <a:gd name="connsiteX433" fmla="*/ 4431236 w 12192002"/>
              <a:gd name="connsiteY433" fmla="*/ 3400954 h 6858000"/>
              <a:gd name="connsiteX434" fmla="*/ 4557150 w 12192002"/>
              <a:gd name="connsiteY434" fmla="*/ 3510023 h 6858000"/>
              <a:gd name="connsiteX435" fmla="*/ 4856936 w 12192002"/>
              <a:gd name="connsiteY435" fmla="*/ 3809146 h 6858000"/>
              <a:gd name="connsiteX436" fmla="*/ 5111996 w 12192002"/>
              <a:gd name="connsiteY436" fmla="*/ 4065759 h 6858000"/>
              <a:gd name="connsiteX437" fmla="*/ 5388877 w 12192002"/>
              <a:gd name="connsiteY437" fmla="*/ 4300185 h 6858000"/>
              <a:gd name="connsiteX438" fmla="*/ 5425556 w 12192002"/>
              <a:gd name="connsiteY438" fmla="*/ 4308967 h 6858000"/>
              <a:gd name="connsiteX439" fmla="*/ 4943646 w 12192002"/>
              <a:gd name="connsiteY439" fmla="*/ 3822916 h 6858000"/>
              <a:gd name="connsiteX440" fmla="*/ 4594837 w 12192002"/>
              <a:gd name="connsiteY440" fmla="*/ 3532274 h 6858000"/>
              <a:gd name="connsiteX441" fmla="*/ 4441737 w 12192002"/>
              <a:gd name="connsiteY441" fmla="*/ 3399734 h 6858000"/>
              <a:gd name="connsiteX442" fmla="*/ 5425834 w 12192002"/>
              <a:gd name="connsiteY442" fmla="*/ 3162785 h 6858000"/>
              <a:gd name="connsiteX443" fmla="*/ 5401644 w 12192002"/>
              <a:gd name="connsiteY443" fmla="*/ 3617847 h 6858000"/>
              <a:gd name="connsiteX444" fmla="*/ 5467256 w 12192002"/>
              <a:gd name="connsiteY444" fmla="*/ 4175494 h 6858000"/>
              <a:gd name="connsiteX445" fmla="*/ 5448069 w 12192002"/>
              <a:gd name="connsiteY445" fmla="*/ 3567554 h 6858000"/>
              <a:gd name="connsiteX446" fmla="*/ 1318687 w 12192002"/>
              <a:gd name="connsiteY446" fmla="*/ 3113840 h 6858000"/>
              <a:gd name="connsiteX447" fmla="*/ 1066793 w 12192002"/>
              <a:gd name="connsiteY447" fmla="*/ 3212171 h 6858000"/>
              <a:gd name="connsiteX448" fmla="*/ 993319 w 12192002"/>
              <a:gd name="connsiteY448" fmla="*/ 3247648 h 6858000"/>
              <a:gd name="connsiteX449" fmla="*/ 853081 w 12192002"/>
              <a:gd name="connsiteY449" fmla="*/ 3312410 h 6858000"/>
              <a:gd name="connsiteX450" fmla="*/ 805957 w 12192002"/>
              <a:gd name="connsiteY450" fmla="*/ 3330443 h 6858000"/>
              <a:gd name="connsiteX451" fmla="*/ 1318687 w 12192002"/>
              <a:gd name="connsiteY451" fmla="*/ 3113840 h 6858000"/>
              <a:gd name="connsiteX452" fmla="*/ 5453701 w 12192002"/>
              <a:gd name="connsiteY452" fmla="*/ 3090882 h 6858000"/>
              <a:gd name="connsiteX453" fmla="*/ 5480135 w 12192002"/>
              <a:gd name="connsiteY453" fmla="*/ 3565802 h 6858000"/>
              <a:gd name="connsiteX454" fmla="*/ 5499022 w 12192002"/>
              <a:gd name="connsiteY454" fmla="*/ 4166310 h 6858000"/>
              <a:gd name="connsiteX455" fmla="*/ 5547022 w 12192002"/>
              <a:gd name="connsiteY455" fmla="*/ 3607838 h 6858000"/>
              <a:gd name="connsiteX456" fmla="*/ 5515964 w 12192002"/>
              <a:gd name="connsiteY456" fmla="*/ 3378541 h 6858000"/>
              <a:gd name="connsiteX457" fmla="*/ 5453701 w 12192002"/>
              <a:gd name="connsiteY457" fmla="*/ 3090882 h 6858000"/>
              <a:gd name="connsiteX458" fmla="*/ 9790480 w 12192002"/>
              <a:gd name="connsiteY458" fmla="*/ 3078533 h 6858000"/>
              <a:gd name="connsiteX459" fmla="*/ 9763295 w 12192002"/>
              <a:gd name="connsiteY459" fmla="*/ 3245370 h 6858000"/>
              <a:gd name="connsiteX460" fmla="*/ 9736458 w 12192002"/>
              <a:gd name="connsiteY460" fmla="*/ 3758413 h 6858000"/>
              <a:gd name="connsiteX461" fmla="*/ 9763499 w 12192002"/>
              <a:gd name="connsiteY461" fmla="*/ 3528057 h 6858000"/>
              <a:gd name="connsiteX462" fmla="*/ 9793906 w 12192002"/>
              <a:gd name="connsiteY462" fmla="*/ 3231157 h 6858000"/>
              <a:gd name="connsiteX463" fmla="*/ 9791874 w 12192002"/>
              <a:gd name="connsiteY463" fmla="*/ 3142788 h 6858000"/>
              <a:gd name="connsiteX464" fmla="*/ 9790480 w 12192002"/>
              <a:gd name="connsiteY464" fmla="*/ 3078533 h 6858000"/>
              <a:gd name="connsiteX465" fmla="*/ 1238695 w 12192002"/>
              <a:gd name="connsiteY465" fmla="*/ 3076820 h 6858000"/>
              <a:gd name="connsiteX466" fmla="*/ 716371 w 12192002"/>
              <a:gd name="connsiteY466" fmla="*/ 3293249 h 6858000"/>
              <a:gd name="connsiteX467" fmla="*/ 579522 w 12192002"/>
              <a:gd name="connsiteY467" fmla="*/ 3371759 h 6858000"/>
              <a:gd name="connsiteX468" fmla="*/ 600288 w 12192002"/>
              <a:gd name="connsiteY468" fmla="*/ 3365555 h 6858000"/>
              <a:gd name="connsiteX469" fmla="*/ 840692 w 12192002"/>
              <a:gd name="connsiteY469" fmla="*/ 3284921 h 6858000"/>
              <a:gd name="connsiteX470" fmla="*/ 979248 w 12192002"/>
              <a:gd name="connsiteY470" fmla="*/ 3221003 h 6858000"/>
              <a:gd name="connsiteX471" fmla="*/ 1053282 w 12192002"/>
              <a:gd name="connsiteY471" fmla="*/ 3185247 h 6858000"/>
              <a:gd name="connsiteX472" fmla="*/ 1320603 w 12192002"/>
              <a:gd name="connsiteY472" fmla="*/ 3081281 h 6858000"/>
              <a:gd name="connsiteX473" fmla="*/ 1238695 w 12192002"/>
              <a:gd name="connsiteY473" fmla="*/ 3076820 h 6858000"/>
              <a:gd name="connsiteX474" fmla="*/ 5425627 w 12192002"/>
              <a:gd name="connsiteY474" fmla="*/ 2954192 h 6858000"/>
              <a:gd name="connsiteX475" fmla="*/ 5470769 w 12192002"/>
              <a:gd name="connsiteY475" fmla="*/ 3005435 h 6858000"/>
              <a:gd name="connsiteX476" fmla="*/ 5519779 w 12192002"/>
              <a:gd name="connsiteY476" fmla="*/ 4359223 h 6858000"/>
              <a:gd name="connsiteX477" fmla="*/ 5520293 w 12192002"/>
              <a:gd name="connsiteY477" fmla="*/ 4360602 h 6858000"/>
              <a:gd name="connsiteX478" fmla="*/ 5767221 w 12192002"/>
              <a:gd name="connsiteY478" fmla="*/ 4665564 h 6858000"/>
              <a:gd name="connsiteX479" fmla="*/ 6937169 w 12192002"/>
              <a:gd name="connsiteY479" fmla="*/ 4815941 h 6858000"/>
              <a:gd name="connsiteX480" fmla="*/ 6953922 w 12192002"/>
              <a:gd name="connsiteY480" fmla="*/ 4890068 h 6858000"/>
              <a:gd name="connsiteX481" fmla="*/ 6071359 w 12192002"/>
              <a:gd name="connsiteY481" fmla="*/ 4770770 h 6858000"/>
              <a:gd name="connsiteX482" fmla="*/ 6038839 w 12192002"/>
              <a:gd name="connsiteY482" fmla="*/ 4764474 h 6858000"/>
              <a:gd name="connsiteX483" fmla="*/ 6038705 w 12192002"/>
              <a:gd name="connsiteY483" fmla="*/ 4763847 h 6858000"/>
              <a:gd name="connsiteX484" fmla="*/ 6037783 w 12192002"/>
              <a:gd name="connsiteY484" fmla="*/ 4764270 h 6858000"/>
              <a:gd name="connsiteX485" fmla="*/ 6038839 w 12192002"/>
              <a:gd name="connsiteY485" fmla="*/ 4764474 h 6858000"/>
              <a:gd name="connsiteX486" fmla="*/ 6040338 w 12192002"/>
              <a:gd name="connsiteY486" fmla="*/ 4771418 h 6858000"/>
              <a:gd name="connsiteX487" fmla="*/ 6024488 w 12192002"/>
              <a:gd name="connsiteY487" fmla="*/ 4809903 h 6858000"/>
              <a:gd name="connsiteX488" fmla="*/ 5599771 w 12192002"/>
              <a:gd name="connsiteY488" fmla="*/ 5509652 h 6858000"/>
              <a:gd name="connsiteX489" fmla="*/ 5548843 w 12192002"/>
              <a:gd name="connsiteY489" fmla="*/ 5563845 h 6858000"/>
              <a:gd name="connsiteX490" fmla="*/ 5940952 w 12192002"/>
              <a:gd name="connsiteY490" fmla="*/ 6250028 h 6858000"/>
              <a:gd name="connsiteX491" fmla="*/ 6043441 w 12192002"/>
              <a:gd name="connsiteY491" fmla="*/ 6665847 h 6858000"/>
              <a:gd name="connsiteX492" fmla="*/ 6093432 w 12192002"/>
              <a:gd name="connsiteY492" fmla="*/ 6858000 h 6858000"/>
              <a:gd name="connsiteX493" fmla="*/ 6034344 w 12192002"/>
              <a:gd name="connsiteY493" fmla="*/ 6858000 h 6858000"/>
              <a:gd name="connsiteX494" fmla="*/ 6026679 w 12192002"/>
              <a:gd name="connsiteY494" fmla="*/ 6836959 h 6858000"/>
              <a:gd name="connsiteX495" fmla="*/ 5800441 w 12192002"/>
              <a:gd name="connsiteY495" fmla="*/ 6335286 h 6858000"/>
              <a:gd name="connsiteX496" fmla="*/ 5526562 w 12192002"/>
              <a:gd name="connsiteY496" fmla="*/ 5705388 h 6858000"/>
              <a:gd name="connsiteX497" fmla="*/ 5519640 w 12192002"/>
              <a:gd name="connsiteY497" fmla="*/ 5683774 h 6858000"/>
              <a:gd name="connsiteX498" fmla="*/ 5844559 w 12192002"/>
              <a:gd name="connsiteY498" fmla="*/ 6553349 h 6858000"/>
              <a:gd name="connsiteX499" fmla="*/ 5975994 w 12192002"/>
              <a:gd name="connsiteY499" fmla="*/ 6858000 h 6858000"/>
              <a:gd name="connsiteX500" fmla="*/ 5898547 w 12192002"/>
              <a:gd name="connsiteY500" fmla="*/ 6858000 h 6858000"/>
              <a:gd name="connsiteX501" fmla="*/ 5682041 w 12192002"/>
              <a:gd name="connsiteY501" fmla="*/ 6355860 h 6858000"/>
              <a:gd name="connsiteX502" fmla="*/ 5461758 w 12192002"/>
              <a:gd name="connsiteY502" fmla="*/ 5820220 h 6858000"/>
              <a:gd name="connsiteX503" fmla="*/ 5237282 w 12192002"/>
              <a:gd name="connsiteY503" fmla="*/ 6579086 h 6858000"/>
              <a:gd name="connsiteX504" fmla="*/ 5115009 w 12192002"/>
              <a:gd name="connsiteY504" fmla="*/ 6858000 h 6858000"/>
              <a:gd name="connsiteX505" fmla="*/ 5028074 w 12192002"/>
              <a:gd name="connsiteY505" fmla="*/ 6858000 h 6858000"/>
              <a:gd name="connsiteX506" fmla="*/ 5079508 w 12192002"/>
              <a:gd name="connsiteY506" fmla="*/ 6749074 h 6858000"/>
              <a:gd name="connsiteX507" fmla="*/ 5371846 w 12192002"/>
              <a:gd name="connsiteY507" fmla="*/ 5924413 h 6858000"/>
              <a:gd name="connsiteX508" fmla="*/ 5270512 w 12192002"/>
              <a:gd name="connsiteY508" fmla="*/ 6138975 h 6858000"/>
              <a:gd name="connsiteX509" fmla="*/ 5062409 w 12192002"/>
              <a:gd name="connsiteY509" fmla="*/ 6653544 h 6858000"/>
              <a:gd name="connsiteX510" fmla="*/ 5036628 w 12192002"/>
              <a:gd name="connsiteY510" fmla="*/ 6754247 h 6858000"/>
              <a:gd name="connsiteX511" fmla="*/ 5009112 w 12192002"/>
              <a:gd name="connsiteY511" fmla="*/ 6858000 h 6858000"/>
              <a:gd name="connsiteX512" fmla="*/ 4976679 w 12192002"/>
              <a:gd name="connsiteY512" fmla="*/ 6858000 h 6858000"/>
              <a:gd name="connsiteX513" fmla="*/ 5006536 w 12192002"/>
              <a:gd name="connsiteY513" fmla="*/ 6747068 h 6858000"/>
              <a:gd name="connsiteX514" fmla="*/ 5032723 w 12192002"/>
              <a:gd name="connsiteY514" fmla="*/ 6644957 h 6858000"/>
              <a:gd name="connsiteX515" fmla="*/ 5242949 w 12192002"/>
              <a:gd name="connsiteY515" fmla="*/ 6125175 h 6858000"/>
              <a:gd name="connsiteX516" fmla="*/ 5286321 w 12192002"/>
              <a:gd name="connsiteY516" fmla="*/ 6033555 h 6858000"/>
              <a:gd name="connsiteX517" fmla="*/ 5008210 w 12192002"/>
              <a:gd name="connsiteY517" fmla="*/ 6649194 h 6858000"/>
              <a:gd name="connsiteX518" fmla="*/ 4986321 w 12192002"/>
              <a:gd name="connsiteY518" fmla="*/ 6765687 h 6858000"/>
              <a:gd name="connsiteX519" fmla="*/ 4973474 w 12192002"/>
              <a:gd name="connsiteY519" fmla="*/ 6858000 h 6858000"/>
              <a:gd name="connsiteX520" fmla="*/ 4907178 w 12192002"/>
              <a:gd name="connsiteY520" fmla="*/ 6858000 h 6858000"/>
              <a:gd name="connsiteX521" fmla="*/ 4910810 w 12192002"/>
              <a:gd name="connsiteY521" fmla="*/ 6829660 h 6858000"/>
              <a:gd name="connsiteX522" fmla="*/ 4987461 w 12192002"/>
              <a:gd name="connsiteY522" fmla="*/ 6432994 h 6858000"/>
              <a:gd name="connsiteX523" fmla="*/ 5179262 w 12192002"/>
              <a:gd name="connsiteY523" fmla="*/ 6035044 h 6858000"/>
              <a:gd name="connsiteX524" fmla="*/ 4689678 w 12192002"/>
              <a:gd name="connsiteY524" fmla="*/ 6440241 h 6858000"/>
              <a:gd name="connsiteX525" fmla="*/ 4477543 w 12192002"/>
              <a:gd name="connsiteY525" fmla="*/ 6674836 h 6858000"/>
              <a:gd name="connsiteX526" fmla="*/ 4329957 w 12192002"/>
              <a:gd name="connsiteY526" fmla="*/ 6858000 h 6858000"/>
              <a:gd name="connsiteX527" fmla="*/ 4218595 w 12192002"/>
              <a:gd name="connsiteY527" fmla="*/ 6858000 h 6858000"/>
              <a:gd name="connsiteX528" fmla="*/ 4368888 w 12192002"/>
              <a:gd name="connsiteY528" fmla="*/ 6668412 h 6858000"/>
              <a:gd name="connsiteX529" fmla="*/ 4563091 w 12192002"/>
              <a:gd name="connsiteY529" fmla="*/ 6442508 h 6858000"/>
              <a:gd name="connsiteX530" fmla="*/ 5387324 w 12192002"/>
              <a:gd name="connsiteY530" fmla="*/ 5705830 h 6858000"/>
              <a:gd name="connsiteX531" fmla="*/ 5073620 w 12192002"/>
              <a:gd name="connsiteY531" fmla="*/ 5955437 h 6858000"/>
              <a:gd name="connsiteX532" fmla="*/ 4689789 w 12192002"/>
              <a:gd name="connsiteY532" fmla="*/ 6268382 h 6858000"/>
              <a:gd name="connsiteX533" fmla="*/ 4418722 w 12192002"/>
              <a:gd name="connsiteY533" fmla="*/ 6570886 h 6858000"/>
              <a:gd name="connsiteX534" fmla="*/ 4214944 w 12192002"/>
              <a:gd name="connsiteY534" fmla="*/ 6858000 h 6858000"/>
              <a:gd name="connsiteX535" fmla="*/ 4177898 w 12192002"/>
              <a:gd name="connsiteY535" fmla="*/ 6858000 h 6858000"/>
              <a:gd name="connsiteX536" fmla="*/ 4391597 w 12192002"/>
              <a:gd name="connsiteY536" fmla="*/ 6556370 h 6858000"/>
              <a:gd name="connsiteX537" fmla="*/ 4668889 w 12192002"/>
              <a:gd name="connsiteY537" fmla="*/ 6246399 h 6858000"/>
              <a:gd name="connsiteX538" fmla="*/ 5055427 w 12192002"/>
              <a:gd name="connsiteY538" fmla="*/ 5931476 h 6858000"/>
              <a:gd name="connsiteX539" fmla="*/ 5371813 w 12192002"/>
              <a:gd name="connsiteY539" fmla="*/ 5678975 h 6858000"/>
              <a:gd name="connsiteX540" fmla="*/ 4987918 w 12192002"/>
              <a:gd name="connsiteY540" fmla="*/ 5838701 h 6858000"/>
              <a:gd name="connsiteX541" fmla="*/ 4317146 w 12192002"/>
              <a:gd name="connsiteY541" fmla="*/ 6587716 h 6858000"/>
              <a:gd name="connsiteX542" fmla="*/ 4171627 w 12192002"/>
              <a:gd name="connsiteY542" fmla="*/ 6858000 h 6858000"/>
              <a:gd name="connsiteX543" fmla="*/ 4081585 w 12192002"/>
              <a:gd name="connsiteY543" fmla="*/ 6858000 h 6858000"/>
              <a:gd name="connsiteX544" fmla="*/ 4238603 w 12192002"/>
              <a:gd name="connsiteY544" fmla="*/ 6559341 h 6858000"/>
              <a:gd name="connsiteX545" fmla="*/ 4778333 w 12192002"/>
              <a:gd name="connsiteY545" fmla="*/ 5873626 h 6858000"/>
              <a:gd name="connsiteX546" fmla="*/ 5414185 w 12192002"/>
              <a:gd name="connsiteY546" fmla="*/ 5573882 h 6858000"/>
              <a:gd name="connsiteX547" fmla="*/ 5959648 w 12192002"/>
              <a:gd name="connsiteY547" fmla="*/ 4760797 h 6858000"/>
              <a:gd name="connsiteX548" fmla="*/ 5355019 w 12192002"/>
              <a:gd name="connsiteY548" fmla="*/ 4734672 h 6858000"/>
              <a:gd name="connsiteX549" fmla="*/ 5083565 w 12192002"/>
              <a:gd name="connsiteY549" fmla="*/ 5179121 h 6858000"/>
              <a:gd name="connsiteX550" fmla="*/ 4713577 w 12192002"/>
              <a:gd name="connsiteY550" fmla="*/ 5616803 h 6858000"/>
              <a:gd name="connsiteX551" fmla="*/ 3989559 w 12192002"/>
              <a:gd name="connsiteY551" fmla="*/ 6145945 h 6858000"/>
              <a:gd name="connsiteX552" fmla="*/ 3939824 w 12192002"/>
              <a:gd name="connsiteY552" fmla="*/ 6066900 h 6858000"/>
              <a:gd name="connsiteX553" fmla="*/ 4584537 w 12192002"/>
              <a:gd name="connsiteY553" fmla="*/ 5324826 h 6858000"/>
              <a:gd name="connsiteX554" fmla="*/ 5037105 w 12192002"/>
              <a:gd name="connsiteY554" fmla="*/ 5088765 h 6858000"/>
              <a:gd name="connsiteX555" fmla="*/ 5039930 w 12192002"/>
              <a:gd name="connsiteY555" fmla="*/ 5089585 h 6858000"/>
              <a:gd name="connsiteX556" fmla="*/ 5263764 w 12192002"/>
              <a:gd name="connsiteY556" fmla="*/ 4735525 h 6858000"/>
              <a:gd name="connsiteX557" fmla="*/ 4086300 w 12192002"/>
              <a:gd name="connsiteY557" fmla="*/ 4884599 h 6858000"/>
              <a:gd name="connsiteX558" fmla="*/ 4085485 w 12192002"/>
              <a:gd name="connsiteY558" fmla="*/ 4899070 h 6858000"/>
              <a:gd name="connsiteX559" fmla="*/ 3871915 w 12192002"/>
              <a:gd name="connsiteY559" fmla="*/ 5253645 h 6858000"/>
              <a:gd name="connsiteX560" fmla="*/ 3799374 w 12192002"/>
              <a:gd name="connsiteY560" fmla="*/ 5466127 h 6858000"/>
              <a:gd name="connsiteX561" fmla="*/ 3498850 w 12192002"/>
              <a:gd name="connsiteY561" fmla="*/ 6661888 h 6858000"/>
              <a:gd name="connsiteX562" fmla="*/ 3399216 w 12192002"/>
              <a:gd name="connsiteY562" fmla="*/ 6858000 h 6858000"/>
              <a:gd name="connsiteX563" fmla="*/ 3303688 w 12192002"/>
              <a:gd name="connsiteY563" fmla="*/ 6858000 h 6858000"/>
              <a:gd name="connsiteX564" fmla="*/ 3391774 w 12192002"/>
              <a:gd name="connsiteY564" fmla="*/ 6697181 h 6858000"/>
              <a:gd name="connsiteX565" fmla="*/ 3735540 w 12192002"/>
              <a:gd name="connsiteY565" fmla="*/ 5546923 h 6858000"/>
              <a:gd name="connsiteX566" fmla="*/ 3729438 w 12192002"/>
              <a:gd name="connsiteY566" fmla="*/ 5569058 h 6858000"/>
              <a:gd name="connsiteX567" fmla="*/ 3707782 w 12192002"/>
              <a:gd name="connsiteY567" fmla="*/ 5644908 h 6858000"/>
              <a:gd name="connsiteX568" fmla="*/ 3583827 w 12192002"/>
              <a:gd name="connsiteY568" fmla="*/ 6039215 h 6858000"/>
              <a:gd name="connsiteX569" fmla="*/ 3547861 w 12192002"/>
              <a:gd name="connsiteY569" fmla="*/ 6129609 h 6858000"/>
              <a:gd name="connsiteX570" fmla="*/ 3490905 w 12192002"/>
              <a:gd name="connsiteY570" fmla="*/ 6277660 h 6858000"/>
              <a:gd name="connsiteX571" fmla="*/ 3455859 w 12192002"/>
              <a:gd name="connsiteY571" fmla="*/ 6391301 h 6858000"/>
              <a:gd name="connsiteX572" fmla="*/ 3429112 w 12192002"/>
              <a:gd name="connsiteY572" fmla="*/ 6479469 h 6858000"/>
              <a:gd name="connsiteX573" fmla="*/ 3304862 w 12192002"/>
              <a:gd name="connsiteY573" fmla="*/ 6796476 h 6858000"/>
              <a:gd name="connsiteX574" fmla="*/ 3276071 w 12192002"/>
              <a:gd name="connsiteY574" fmla="*/ 6858000 h 6858000"/>
              <a:gd name="connsiteX575" fmla="*/ 3240805 w 12192002"/>
              <a:gd name="connsiteY575" fmla="*/ 6858000 h 6858000"/>
              <a:gd name="connsiteX576" fmla="*/ 3275917 w 12192002"/>
              <a:gd name="connsiteY576" fmla="*/ 6783192 h 6858000"/>
              <a:gd name="connsiteX577" fmla="*/ 3399358 w 12192002"/>
              <a:gd name="connsiteY577" fmla="*/ 6469011 h 6858000"/>
              <a:gd name="connsiteX578" fmla="*/ 3425650 w 12192002"/>
              <a:gd name="connsiteY578" fmla="*/ 6381333 h 6858000"/>
              <a:gd name="connsiteX579" fmla="*/ 3460661 w 12192002"/>
              <a:gd name="connsiteY579" fmla="*/ 6266763 h 6858000"/>
              <a:gd name="connsiteX580" fmla="*/ 3518021 w 12192002"/>
              <a:gd name="connsiteY580" fmla="*/ 6117298 h 6858000"/>
              <a:gd name="connsiteX581" fmla="*/ 3554035 w 12192002"/>
              <a:gd name="connsiteY581" fmla="*/ 6027832 h 6858000"/>
              <a:gd name="connsiteX582" fmla="*/ 3677174 w 12192002"/>
              <a:gd name="connsiteY582" fmla="*/ 5636351 h 6858000"/>
              <a:gd name="connsiteX583" fmla="*/ 3698819 w 12192002"/>
              <a:gd name="connsiteY583" fmla="*/ 5560503 h 6858000"/>
              <a:gd name="connsiteX584" fmla="*/ 3702094 w 12192002"/>
              <a:gd name="connsiteY584" fmla="*/ 5549194 h 6858000"/>
              <a:gd name="connsiteX585" fmla="*/ 3398355 w 12192002"/>
              <a:gd name="connsiteY585" fmla="*/ 6094603 h 6858000"/>
              <a:gd name="connsiteX586" fmla="*/ 3193941 w 12192002"/>
              <a:gd name="connsiteY586" fmla="*/ 6798775 h 6858000"/>
              <a:gd name="connsiteX587" fmla="*/ 3184140 w 12192002"/>
              <a:gd name="connsiteY587" fmla="*/ 6858000 h 6858000"/>
              <a:gd name="connsiteX588" fmla="*/ 3099978 w 12192002"/>
              <a:gd name="connsiteY588" fmla="*/ 6858000 h 6858000"/>
              <a:gd name="connsiteX589" fmla="*/ 3101556 w 12192002"/>
              <a:gd name="connsiteY589" fmla="*/ 6843337 h 6858000"/>
              <a:gd name="connsiteX590" fmla="*/ 3370162 w 12192002"/>
              <a:gd name="connsiteY590" fmla="*/ 5785550 h 6858000"/>
              <a:gd name="connsiteX591" fmla="*/ 3746477 w 12192002"/>
              <a:gd name="connsiteY591" fmla="*/ 5377889 h 6858000"/>
              <a:gd name="connsiteX592" fmla="*/ 3863399 w 12192002"/>
              <a:gd name="connsiteY592" fmla="*/ 5087257 h 6858000"/>
              <a:gd name="connsiteX593" fmla="*/ 3968712 w 12192002"/>
              <a:gd name="connsiteY593" fmla="*/ 4913989 h 6858000"/>
              <a:gd name="connsiteX594" fmla="*/ 2792390 w 12192002"/>
              <a:gd name="connsiteY594" fmla="*/ 5382974 h 6858000"/>
              <a:gd name="connsiteX595" fmla="*/ 2714982 w 12192002"/>
              <a:gd name="connsiteY595" fmla="*/ 5427051 h 6858000"/>
              <a:gd name="connsiteX596" fmla="*/ 2813361 w 12192002"/>
              <a:gd name="connsiteY596" fmla="*/ 6023912 h 6858000"/>
              <a:gd name="connsiteX597" fmla="*/ 2688430 w 12192002"/>
              <a:gd name="connsiteY597" fmla="*/ 6801564 h 6858000"/>
              <a:gd name="connsiteX598" fmla="*/ 2629626 w 12192002"/>
              <a:gd name="connsiteY598" fmla="*/ 6763394 h 6858000"/>
              <a:gd name="connsiteX599" fmla="*/ 2565328 w 12192002"/>
              <a:gd name="connsiteY599" fmla="*/ 5516399 h 6858000"/>
              <a:gd name="connsiteX600" fmla="*/ 1922999 w 12192002"/>
              <a:gd name="connsiteY600" fmla="*/ 5980343 h 6858000"/>
              <a:gd name="connsiteX601" fmla="*/ 1950261 w 12192002"/>
              <a:gd name="connsiteY601" fmla="*/ 6405858 h 6858000"/>
              <a:gd name="connsiteX602" fmla="*/ 2365554 w 12192002"/>
              <a:gd name="connsiteY602" fmla="*/ 6759107 h 6858000"/>
              <a:gd name="connsiteX603" fmla="*/ 2424142 w 12192002"/>
              <a:gd name="connsiteY603" fmla="*/ 6858000 h 6858000"/>
              <a:gd name="connsiteX604" fmla="*/ 2395994 w 12192002"/>
              <a:gd name="connsiteY604" fmla="*/ 6858000 h 6858000"/>
              <a:gd name="connsiteX605" fmla="*/ 2392863 w 12192002"/>
              <a:gd name="connsiteY605" fmla="*/ 6852964 h 6858000"/>
              <a:gd name="connsiteX606" fmla="*/ 2017589 w 12192002"/>
              <a:gd name="connsiteY606" fmla="*/ 6493982 h 6858000"/>
              <a:gd name="connsiteX607" fmla="*/ 2147336 w 12192002"/>
              <a:gd name="connsiteY607" fmla="*/ 6594052 h 6858000"/>
              <a:gd name="connsiteX608" fmla="*/ 2207047 w 12192002"/>
              <a:gd name="connsiteY608" fmla="*/ 6654540 h 6858000"/>
              <a:gd name="connsiteX609" fmla="*/ 2299106 w 12192002"/>
              <a:gd name="connsiteY609" fmla="*/ 6778931 h 6858000"/>
              <a:gd name="connsiteX610" fmla="*/ 2314430 w 12192002"/>
              <a:gd name="connsiteY610" fmla="*/ 6801144 h 6858000"/>
              <a:gd name="connsiteX611" fmla="*/ 2352406 w 12192002"/>
              <a:gd name="connsiteY611" fmla="*/ 6858000 h 6858000"/>
              <a:gd name="connsiteX612" fmla="*/ 2314492 w 12192002"/>
              <a:gd name="connsiteY612" fmla="*/ 6858000 h 6858000"/>
              <a:gd name="connsiteX613" fmla="*/ 2288095 w 12192002"/>
              <a:gd name="connsiteY613" fmla="*/ 6818030 h 6858000"/>
              <a:gd name="connsiteX614" fmla="*/ 2272768 w 12192002"/>
              <a:gd name="connsiteY614" fmla="*/ 6795822 h 6858000"/>
              <a:gd name="connsiteX615" fmla="*/ 2182715 w 12192002"/>
              <a:gd name="connsiteY615" fmla="*/ 6675071 h 6858000"/>
              <a:gd name="connsiteX616" fmla="*/ 2032061 w 12192002"/>
              <a:gd name="connsiteY616" fmla="*/ 6541380 h 6858000"/>
              <a:gd name="connsiteX617" fmla="*/ 2257220 w 12192002"/>
              <a:gd name="connsiteY617" fmla="*/ 6826257 h 6858000"/>
              <a:gd name="connsiteX618" fmla="*/ 2281324 w 12192002"/>
              <a:gd name="connsiteY618" fmla="*/ 6858000 h 6858000"/>
              <a:gd name="connsiteX619" fmla="*/ 2242860 w 12192002"/>
              <a:gd name="connsiteY619" fmla="*/ 6858000 h 6858000"/>
              <a:gd name="connsiteX620" fmla="*/ 2232818 w 12192002"/>
              <a:gd name="connsiteY620" fmla="*/ 6844926 h 6858000"/>
              <a:gd name="connsiteX621" fmla="*/ 1990172 w 12192002"/>
              <a:gd name="connsiteY621" fmla="*/ 6542121 h 6858000"/>
              <a:gd name="connsiteX622" fmla="*/ 2124090 w 12192002"/>
              <a:gd name="connsiteY622" fmla="*/ 6761017 h 6858000"/>
              <a:gd name="connsiteX623" fmla="*/ 2200380 w 12192002"/>
              <a:gd name="connsiteY623" fmla="*/ 6858000 h 6858000"/>
              <a:gd name="connsiteX624" fmla="*/ 2147507 w 12192002"/>
              <a:gd name="connsiteY624" fmla="*/ 6858000 h 6858000"/>
              <a:gd name="connsiteX625" fmla="*/ 2070668 w 12192002"/>
              <a:gd name="connsiteY625" fmla="*/ 6761520 h 6858000"/>
              <a:gd name="connsiteX626" fmla="*/ 1975142 w 12192002"/>
              <a:gd name="connsiteY626" fmla="*/ 6585570 h 6858000"/>
              <a:gd name="connsiteX627" fmla="*/ 2050035 w 12192002"/>
              <a:gd name="connsiteY627" fmla="*/ 6813345 h 6858000"/>
              <a:gd name="connsiteX628" fmla="*/ 2063025 w 12192002"/>
              <a:gd name="connsiteY628" fmla="*/ 6858000 h 6858000"/>
              <a:gd name="connsiteX629" fmla="*/ 2021675 w 12192002"/>
              <a:gd name="connsiteY629" fmla="*/ 6858000 h 6858000"/>
              <a:gd name="connsiteX630" fmla="*/ 2019308 w 12192002"/>
              <a:gd name="connsiteY630" fmla="*/ 6847118 h 6858000"/>
              <a:gd name="connsiteX631" fmla="*/ 1938835 w 12192002"/>
              <a:gd name="connsiteY631" fmla="*/ 6551160 h 6858000"/>
              <a:gd name="connsiteX632" fmla="*/ 1953230 w 12192002"/>
              <a:gd name="connsiteY632" fmla="*/ 6759699 h 6858000"/>
              <a:gd name="connsiteX633" fmla="*/ 1956763 w 12192002"/>
              <a:gd name="connsiteY633" fmla="*/ 6778191 h 6858000"/>
              <a:gd name="connsiteX634" fmla="*/ 1967925 w 12192002"/>
              <a:gd name="connsiteY634" fmla="*/ 6858000 h 6858000"/>
              <a:gd name="connsiteX635" fmla="*/ 1936622 w 12192002"/>
              <a:gd name="connsiteY635" fmla="*/ 6858000 h 6858000"/>
              <a:gd name="connsiteX636" fmla="*/ 1926261 w 12192002"/>
              <a:gd name="connsiteY636" fmla="*/ 6784064 h 6858000"/>
              <a:gd name="connsiteX637" fmla="*/ 1922724 w 12192002"/>
              <a:gd name="connsiteY637" fmla="*/ 6765577 h 6858000"/>
              <a:gd name="connsiteX638" fmla="*/ 1904650 w 12192002"/>
              <a:gd name="connsiteY638" fmla="*/ 6639616 h 6858000"/>
              <a:gd name="connsiteX639" fmla="*/ 1885273 w 12192002"/>
              <a:gd name="connsiteY639" fmla="*/ 6858000 h 6858000"/>
              <a:gd name="connsiteX640" fmla="*/ 1854363 w 12192002"/>
              <a:gd name="connsiteY640" fmla="*/ 6858000 h 6858000"/>
              <a:gd name="connsiteX641" fmla="*/ 1880391 w 12192002"/>
              <a:gd name="connsiteY641" fmla="*/ 6603796 h 6858000"/>
              <a:gd name="connsiteX642" fmla="*/ 1818273 w 12192002"/>
              <a:gd name="connsiteY642" fmla="*/ 6715729 h 6858000"/>
              <a:gd name="connsiteX643" fmla="*/ 1794691 w 12192002"/>
              <a:gd name="connsiteY643" fmla="*/ 6843239 h 6858000"/>
              <a:gd name="connsiteX644" fmla="*/ 1794914 w 12192002"/>
              <a:gd name="connsiteY644" fmla="*/ 6858000 h 6858000"/>
              <a:gd name="connsiteX645" fmla="*/ 1746128 w 12192002"/>
              <a:gd name="connsiteY645" fmla="*/ 6858000 h 6858000"/>
              <a:gd name="connsiteX646" fmla="*/ 1753934 w 12192002"/>
              <a:gd name="connsiteY646" fmla="*/ 6724796 h 6858000"/>
              <a:gd name="connsiteX647" fmla="*/ 1792053 w 12192002"/>
              <a:gd name="connsiteY647" fmla="*/ 6572396 h 6858000"/>
              <a:gd name="connsiteX648" fmla="*/ 1862248 w 12192002"/>
              <a:gd name="connsiteY648" fmla="*/ 6266397 h 6858000"/>
              <a:gd name="connsiteX649" fmla="*/ 1862250 w 12192002"/>
              <a:gd name="connsiteY649" fmla="*/ 6033531 h 6858000"/>
              <a:gd name="connsiteX650" fmla="*/ 1211999 w 12192002"/>
              <a:gd name="connsiteY650" fmla="*/ 6683610 h 6858000"/>
              <a:gd name="connsiteX651" fmla="*/ 1213266 w 12192002"/>
              <a:gd name="connsiteY651" fmla="*/ 6691947 h 6858000"/>
              <a:gd name="connsiteX652" fmla="*/ 1203370 w 12192002"/>
              <a:gd name="connsiteY652" fmla="*/ 6850676 h 6858000"/>
              <a:gd name="connsiteX653" fmla="*/ 1203671 w 12192002"/>
              <a:gd name="connsiteY653" fmla="*/ 6858000 h 6858000"/>
              <a:gd name="connsiteX654" fmla="*/ 1143180 w 12192002"/>
              <a:gd name="connsiteY654" fmla="*/ 6858000 h 6858000"/>
              <a:gd name="connsiteX655" fmla="*/ 1142176 w 12192002"/>
              <a:gd name="connsiteY655" fmla="*/ 6766045 h 6858000"/>
              <a:gd name="connsiteX656" fmla="*/ 1067484 w 12192002"/>
              <a:gd name="connsiteY656" fmla="*/ 6858000 h 6858000"/>
              <a:gd name="connsiteX657" fmla="*/ 953928 w 12192002"/>
              <a:gd name="connsiteY657" fmla="*/ 6858000 h 6858000"/>
              <a:gd name="connsiteX658" fmla="*/ 959715 w 12192002"/>
              <a:gd name="connsiteY658" fmla="*/ 6850185 h 6858000"/>
              <a:gd name="connsiteX659" fmla="*/ 1483788 w 12192002"/>
              <a:gd name="connsiteY659" fmla="*/ 6259174 h 6858000"/>
              <a:gd name="connsiteX660" fmla="*/ 1100671 w 12192002"/>
              <a:gd name="connsiteY660" fmla="*/ 6252137 h 6858000"/>
              <a:gd name="connsiteX661" fmla="*/ 1090144 w 12192002"/>
              <a:gd name="connsiteY661" fmla="*/ 6256748 h 6858000"/>
              <a:gd name="connsiteX662" fmla="*/ 1095872 w 12192002"/>
              <a:gd name="connsiteY662" fmla="*/ 6271892 h 6858000"/>
              <a:gd name="connsiteX663" fmla="*/ 262785 w 12192002"/>
              <a:gd name="connsiteY663" fmla="*/ 6845450 h 6858000"/>
              <a:gd name="connsiteX664" fmla="*/ 209968 w 12192002"/>
              <a:gd name="connsiteY664" fmla="*/ 6770713 h 6858000"/>
              <a:gd name="connsiteX665" fmla="*/ 873460 w 12192002"/>
              <a:gd name="connsiteY665" fmla="*/ 6253768 h 6858000"/>
              <a:gd name="connsiteX666" fmla="*/ 192686 w 12192002"/>
              <a:gd name="connsiteY666" fmla="*/ 5849257 h 6858000"/>
              <a:gd name="connsiteX667" fmla="*/ 4696 w 12192002"/>
              <a:gd name="connsiteY667" fmla="*/ 5697668 h 6858000"/>
              <a:gd name="connsiteX668" fmla="*/ 0 w 12192002"/>
              <a:gd name="connsiteY668" fmla="*/ 5689984 h 6858000"/>
              <a:gd name="connsiteX669" fmla="*/ 0 w 12192002"/>
              <a:gd name="connsiteY669" fmla="*/ 5513472 h 6858000"/>
              <a:gd name="connsiteX670" fmla="*/ 174101 w 12192002"/>
              <a:gd name="connsiteY670" fmla="*/ 5620277 h 6858000"/>
              <a:gd name="connsiteX671" fmla="*/ 891800 w 12192002"/>
              <a:gd name="connsiteY671" fmla="*/ 6036935 h 6858000"/>
              <a:gd name="connsiteX672" fmla="*/ 1072219 w 12192002"/>
              <a:gd name="connsiteY672" fmla="*/ 6169443 h 6858000"/>
              <a:gd name="connsiteX673" fmla="*/ 1074117 w 12192002"/>
              <a:gd name="connsiteY673" fmla="*/ 6170301 h 6858000"/>
              <a:gd name="connsiteX674" fmla="*/ 1083114 w 12192002"/>
              <a:gd name="connsiteY674" fmla="*/ 6174131 h 6858000"/>
              <a:gd name="connsiteX675" fmla="*/ 1543010 w 12192002"/>
              <a:gd name="connsiteY675" fmla="*/ 6191140 h 6858000"/>
              <a:gd name="connsiteX676" fmla="*/ 1551080 w 12192002"/>
              <a:gd name="connsiteY676" fmla="*/ 6195006 h 6858000"/>
              <a:gd name="connsiteX677" fmla="*/ 2345443 w 12192002"/>
              <a:gd name="connsiteY677" fmla="*/ 5549882 h 6858000"/>
              <a:gd name="connsiteX678" fmla="*/ 1721499 w 12192002"/>
              <a:gd name="connsiteY678" fmla="*/ 5599969 h 6858000"/>
              <a:gd name="connsiteX679" fmla="*/ 767716 w 12192002"/>
              <a:gd name="connsiteY679" fmla="*/ 5472768 h 6858000"/>
              <a:gd name="connsiteX680" fmla="*/ 722147 w 12192002"/>
              <a:gd name="connsiteY680" fmla="*/ 5393091 h 6858000"/>
              <a:gd name="connsiteX681" fmla="*/ 1485552 w 12192002"/>
              <a:gd name="connsiteY681" fmla="*/ 5313202 h 6858000"/>
              <a:gd name="connsiteX682" fmla="*/ 2143004 w 12192002"/>
              <a:gd name="connsiteY682" fmla="*/ 5402420 h 6858000"/>
              <a:gd name="connsiteX683" fmla="*/ 1933391 w 12192002"/>
              <a:gd name="connsiteY683" fmla="*/ 5156971 h 6858000"/>
              <a:gd name="connsiteX684" fmla="*/ 1827118 w 12192002"/>
              <a:gd name="connsiteY684" fmla="*/ 4968410 h 6858000"/>
              <a:gd name="connsiteX685" fmla="*/ 1837349 w 12192002"/>
              <a:gd name="connsiteY685" fmla="*/ 4956357 h 6858000"/>
              <a:gd name="connsiteX686" fmla="*/ 2162835 w 12192002"/>
              <a:gd name="connsiteY686" fmla="*/ 5187853 h 6858000"/>
              <a:gd name="connsiteX687" fmla="*/ 2257167 w 12192002"/>
              <a:gd name="connsiteY687" fmla="*/ 5462123 h 6858000"/>
              <a:gd name="connsiteX688" fmla="*/ 2261598 w 12192002"/>
              <a:gd name="connsiteY688" fmla="*/ 5467998 h 6858000"/>
              <a:gd name="connsiteX689" fmla="*/ 2437177 w 12192002"/>
              <a:gd name="connsiteY689" fmla="*/ 5479608 h 6858000"/>
              <a:gd name="connsiteX690" fmla="*/ 2445247 w 12192002"/>
              <a:gd name="connsiteY690" fmla="*/ 5483476 h 6858000"/>
              <a:gd name="connsiteX691" fmla="*/ 2743626 w 12192002"/>
              <a:gd name="connsiteY691" fmla="*/ 5304819 h 6858000"/>
              <a:gd name="connsiteX692" fmla="*/ 3048102 w 12192002"/>
              <a:gd name="connsiteY692" fmla="*/ 5150595 h 6858000"/>
              <a:gd name="connsiteX693" fmla="*/ 1799414 w 12192002"/>
              <a:gd name="connsiteY693" fmla="*/ 4694732 h 6858000"/>
              <a:gd name="connsiteX694" fmla="*/ 1771735 w 12192002"/>
              <a:gd name="connsiteY694" fmla="*/ 4619929 h 6858000"/>
              <a:gd name="connsiteX695" fmla="*/ 3104273 w 12192002"/>
              <a:gd name="connsiteY695" fmla="*/ 5076159 h 6858000"/>
              <a:gd name="connsiteX696" fmla="*/ 3113245 w 12192002"/>
              <a:gd name="connsiteY696" fmla="*/ 5090705 h 6858000"/>
              <a:gd name="connsiteX697" fmla="*/ 3126294 w 12192002"/>
              <a:gd name="connsiteY697" fmla="*/ 5114400 h 6858000"/>
              <a:gd name="connsiteX698" fmla="*/ 3937433 w 12192002"/>
              <a:gd name="connsiteY698" fmla="*/ 4830473 h 6858000"/>
              <a:gd name="connsiteX699" fmla="*/ 3590475 w 12192002"/>
              <a:gd name="connsiteY699" fmla="*/ 4597974 h 6858000"/>
              <a:gd name="connsiteX700" fmla="*/ 3100264 w 12192002"/>
              <a:gd name="connsiteY700" fmla="*/ 4579845 h 6858000"/>
              <a:gd name="connsiteX701" fmla="*/ 2183576 w 12192002"/>
              <a:gd name="connsiteY701" fmla="*/ 4227150 h 6858000"/>
              <a:gd name="connsiteX702" fmla="*/ 2151029 w 12192002"/>
              <a:gd name="connsiteY702" fmla="*/ 4146947 h 6858000"/>
              <a:gd name="connsiteX703" fmla="*/ 3563434 w 12192002"/>
              <a:gd name="connsiteY703" fmla="*/ 4469115 h 6858000"/>
              <a:gd name="connsiteX704" fmla="*/ 3177952 w 12192002"/>
              <a:gd name="connsiteY704" fmla="*/ 3657386 h 6858000"/>
              <a:gd name="connsiteX705" fmla="*/ 3189263 w 12192002"/>
              <a:gd name="connsiteY705" fmla="*/ 3625726 h 6858000"/>
              <a:gd name="connsiteX706" fmla="*/ 3560912 w 12192002"/>
              <a:gd name="connsiteY706" fmla="*/ 4079863 h 6858000"/>
              <a:gd name="connsiteX707" fmla="*/ 3626636 w 12192002"/>
              <a:gd name="connsiteY707" fmla="*/ 4512230 h 6858000"/>
              <a:gd name="connsiteX708" fmla="*/ 3653088 w 12192002"/>
              <a:gd name="connsiteY708" fmla="*/ 4521417 h 6858000"/>
              <a:gd name="connsiteX709" fmla="*/ 3988128 w 12192002"/>
              <a:gd name="connsiteY709" fmla="*/ 4817267 h 6858000"/>
              <a:gd name="connsiteX710" fmla="*/ 4830582 w 12192002"/>
              <a:gd name="connsiteY710" fmla="*/ 4676000 h 6858000"/>
              <a:gd name="connsiteX711" fmla="*/ 4830100 w 12192002"/>
              <a:gd name="connsiteY711" fmla="*/ 4675554 h 6858000"/>
              <a:gd name="connsiteX712" fmla="*/ 4036318 w 12192002"/>
              <a:gd name="connsiteY712" fmla="*/ 4147013 h 6858000"/>
              <a:gd name="connsiteX713" fmla="*/ 3432098 w 12192002"/>
              <a:gd name="connsiteY713" fmla="*/ 3537312 h 6858000"/>
              <a:gd name="connsiteX714" fmla="*/ 3446761 w 12192002"/>
              <a:gd name="connsiteY714" fmla="*/ 3461278 h 6858000"/>
              <a:gd name="connsiteX715" fmla="*/ 4419733 w 12192002"/>
              <a:gd name="connsiteY715" fmla="*/ 3963555 h 6858000"/>
              <a:gd name="connsiteX716" fmla="*/ 4781371 w 12192002"/>
              <a:gd name="connsiteY716" fmla="*/ 4458604 h 6858000"/>
              <a:gd name="connsiteX717" fmla="*/ 4780440 w 12192002"/>
              <a:gd name="connsiteY717" fmla="*/ 4470290 h 6858000"/>
              <a:gd name="connsiteX718" fmla="*/ 4898954 w 12192002"/>
              <a:gd name="connsiteY718" fmla="*/ 4662092 h 6858000"/>
              <a:gd name="connsiteX719" fmla="*/ 4900699 w 12192002"/>
              <a:gd name="connsiteY719" fmla="*/ 4670867 h 6858000"/>
              <a:gd name="connsiteX720" fmla="*/ 5714511 w 12192002"/>
              <a:gd name="connsiteY720" fmla="*/ 4663483 h 6858000"/>
              <a:gd name="connsiteX721" fmla="*/ 5464793 w 12192002"/>
              <a:gd name="connsiteY721" fmla="*/ 4393556 h 6858000"/>
              <a:gd name="connsiteX722" fmla="*/ 5461897 w 12192002"/>
              <a:gd name="connsiteY722" fmla="*/ 4390879 h 6858000"/>
              <a:gd name="connsiteX723" fmla="*/ 4294126 w 12192002"/>
              <a:gd name="connsiteY723" fmla="*/ 3303048 h 6858000"/>
              <a:gd name="connsiteX724" fmla="*/ 4305321 w 12192002"/>
              <a:gd name="connsiteY724" fmla="*/ 3256953 h 6858000"/>
              <a:gd name="connsiteX725" fmla="*/ 4949299 w 12192002"/>
              <a:gd name="connsiteY725" fmla="*/ 3766336 h 6858000"/>
              <a:gd name="connsiteX726" fmla="*/ 5291452 w 12192002"/>
              <a:gd name="connsiteY726" fmla="*/ 4076801 h 6858000"/>
              <a:gd name="connsiteX727" fmla="*/ 5434998 w 12192002"/>
              <a:gd name="connsiteY727" fmla="*/ 4254100 h 6858000"/>
              <a:gd name="connsiteX728" fmla="*/ 5351015 w 12192002"/>
              <a:gd name="connsiteY728" fmla="*/ 3760989 h 6858000"/>
              <a:gd name="connsiteX729" fmla="*/ 5413780 w 12192002"/>
              <a:gd name="connsiteY729" fmla="*/ 2966265 h 6858000"/>
              <a:gd name="connsiteX730" fmla="*/ 5425627 w 12192002"/>
              <a:gd name="connsiteY730" fmla="*/ 2954192 h 6858000"/>
              <a:gd name="connsiteX731" fmla="*/ 8380397 w 12192002"/>
              <a:gd name="connsiteY731" fmla="*/ 2896659 h 6858000"/>
              <a:gd name="connsiteX732" fmla="*/ 8634801 w 12192002"/>
              <a:gd name="connsiteY732" fmla="*/ 3304169 h 6858000"/>
              <a:gd name="connsiteX733" fmla="*/ 8971448 w 12192002"/>
              <a:gd name="connsiteY733" fmla="*/ 3675946 h 6858000"/>
              <a:gd name="connsiteX734" fmla="*/ 8820691 w 12192002"/>
              <a:gd name="connsiteY734" fmla="*/ 3486482 h 6858000"/>
              <a:gd name="connsiteX735" fmla="*/ 8807612 w 12192002"/>
              <a:gd name="connsiteY735" fmla="*/ 3467256 h 6858000"/>
              <a:gd name="connsiteX736" fmla="*/ 8556796 w 12192002"/>
              <a:gd name="connsiteY736" fmla="*/ 3116474 h 6858000"/>
              <a:gd name="connsiteX737" fmla="*/ 8427018 w 12192002"/>
              <a:gd name="connsiteY737" fmla="*/ 2948853 h 6858000"/>
              <a:gd name="connsiteX738" fmla="*/ 8380397 w 12192002"/>
              <a:gd name="connsiteY738" fmla="*/ 2896659 h 6858000"/>
              <a:gd name="connsiteX739" fmla="*/ 9831020 w 12192002"/>
              <a:gd name="connsiteY739" fmla="*/ 2871730 h 6858000"/>
              <a:gd name="connsiteX740" fmla="*/ 9827707 w 12192002"/>
              <a:gd name="connsiteY740" fmla="*/ 2915231 h 6858000"/>
              <a:gd name="connsiteX741" fmla="*/ 9820699 w 12192002"/>
              <a:gd name="connsiteY741" fmla="*/ 3051540 h 6858000"/>
              <a:gd name="connsiteX742" fmla="*/ 9822525 w 12192002"/>
              <a:gd name="connsiteY742" fmla="*/ 3140814 h 6858000"/>
              <a:gd name="connsiteX743" fmla="*/ 9824704 w 12192002"/>
              <a:gd name="connsiteY743" fmla="*/ 3230628 h 6858000"/>
              <a:gd name="connsiteX744" fmla="*/ 9793821 w 12192002"/>
              <a:gd name="connsiteY744" fmla="*/ 3531652 h 6858000"/>
              <a:gd name="connsiteX745" fmla="*/ 9767436 w 12192002"/>
              <a:gd name="connsiteY745" fmla="*/ 3750864 h 6858000"/>
              <a:gd name="connsiteX746" fmla="*/ 9814477 w 12192002"/>
              <a:gd name="connsiteY746" fmla="*/ 3662531 h 6858000"/>
              <a:gd name="connsiteX747" fmla="*/ 9831020 w 12192002"/>
              <a:gd name="connsiteY747" fmla="*/ 2871730 h 6858000"/>
              <a:gd name="connsiteX748" fmla="*/ 8380521 w 12192002"/>
              <a:gd name="connsiteY748" fmla="*/ 2850596 h 6858000"/>
              <a:gd name="connsiteX749" fmla="*/ 8451446 w 12192002"/>
              <a:gd name="connsiteY749" fmla="*/ 2928627 h 6858000"/>
              <a:gd name="connsiteX750" fmla="*/ 8582269 w 12192002"/>
              <a:gd name="connsiteY750" fmla="*/ 3097880 h 6858000"/>
              <a:gd name="connsiteX751" fmla="*/ 8833783 w 12192002"/>
              <a:gd name="connsiteY751" fmla="*/ 3449753 h 6858000"/>
              <a:gd name="connsiteX752" fmla="*/ 8846863 w 12192002"/>
              <a:gd name="connsiteY752" fmla="*/ 3468981 h 6858000"/>
              <a:gd name="connsiteX753" fmla="*/ 8960046 w 12192002"/>
              <a:gd name="connsiteY753" fmla="*/ 3620389 h 6858000"/>
              <a:gd name="connsiteX754" fmla="*/ 8380521 w 12192002"/>
              <a:gd name="connsiteY754" fmla="*/ 2850596 h 6858000"/>
              <a:gd name="connsiteX755" fmla="*/ 9854151 w 12192002"/>
              <a:gd name="connsiteY755" fmla="*/ 2642862 h 6858000"/>
              <a:gd name="connsiteX756" fmla="*/ 9871341 w 12192002"/>
              <a:gd name="connsiteY756" fmla="*/ 2659697 h 6858000"/>
              <a:gd name="connsiteX757" fmla="*/ 9966678 w 12192002"/>
              <a:gd name="connsiteY757" fmla="*/ 3423399 h 6858000"/>
              <a:gd name="connsiteX758" fmla="*/ 9880832 w 12192002"/>
              <a:gd name="connsiteY758" fmla="*/ 3700562 h 6858000"/>
              <a:gd name="connsiteX759" fmla="*/ 9896024 w 12192002"/>
              <a:gd name="connsiteY759" fmla="*/ 4178295 h 6858000"/>
              <a:gd name="connsiteX760" fmla="*/ 10395379 w 12192002"/>
              <a:gd name="connsiteY760" fmla="*/ 4531843 h 6858000"/>
              <a:gd name="connsiteX761" fmla="*/ 10225980 w 12192002"/>
              <a:gd name="connsiteY761" fmla="*/ 3561061 h 6858000"/>
              <a:gd name="connsiteX762" fmla="*/ 10314210 w 12192002"/>
              <a:gd name="connsiteY762" fmla="*/ 3538353 h 6858000"/>
              <a:gd name="connsiteX763" fmla="*/ 10573663 w 12192002"/>
              <a:gd name="connsiteY763" fmla="*/ 4271430 h 6858000"/>
              <a:gd name="connsiteX764" fmla="*/ 10583736 w 12192002"/>
              <a:gd name="connsiteY764" fmla="*/ 4688819 h 6858000"/>
              <a:gd name="connsiteX765" fmla="*/ 10880472 w 12192002"/>
              <a:gd name="connsiteY765" fmla="*/ 4966558 h 6858000"/>
              <a:gd name="connsiteX766" fmla="*/ 11231212 w 12192002"/>
              <a:gd name="connsiteY766" fmla="*/ 3645474 h 6858000"/>
              <a:gd name="connsiteX767" fmla="*/ 11317765 w 12192002"/>
              <a:gd name="connsiteY767" fmla="*/ 3638405 h 6858000"/>
              <a:gd name="connsiteX768" fmla="*/ 10982911 w 12192002"/>
              <a:gd name="connsiteY768" fmla="*/ 5051260 h 6858000"/>
              <a:gd name="connsiteX769" fmla="*/ 10968747 w 12192002"/>
              <a:gd name="connsiteY769" fmla="*/ 5059552 h 6858000"/>
              <a:gd name="connsiteX770" fmla="*/ 11258020 w 12192002"/>
              <a:gd name="connsiteY770" fmla="*/ 5401078 h 6858000"/>
              <a:gd name="connsiteX771" fmla="*/ 11688741 w 12192002"/>
              <a:gd name="connsiteY771" fmla="*/ 6045312 h 6858000"/>
              <a:gd name="connsiteX772" fmla="*/ 11794425 w 12192002"/>
              <a:gd name="connsiteY772" fmla="*/ 5681109 h 6858000"/>
              <a:gd name="connsiteX773" fmla="*/ 11792727 w 12192002"/>
              <a:gd name="connsiteY773" fmla="*/ 5669934 h 6858000"/>
              <a:gd name="connsiteX774" fmla="*/ 11776744 w 12192002"/>
              <a:gd name="connsiteY774" fmla="*/ 5671723 h 6858000"/>
              <a:gd name="connsiteX775" fmla="*/ 11442546 w 12192002"/>
              <a:gd name="connsiteY775" fmla="*/ 4736592 h 6858000"/>
              <a:gd name="connsiteX776" fmla="*/ 11527771 w 12192002"/>
              <a:gd name="connsiteY776" fmla="*/ 4704317 h 6858000"/>
              <a:gd name="connsiteX777" fmla="*/ 11851542 w 12192002"/>
              <a:gd name="connsiteY777" fmla="*/ 5463703 h 6858000"/>
              <a:gd name="connsiteX778" fmla="*/ 12122505 w 12192002"/>
              <a:gd name="connsiteY778" fmla="*/ 5156948 h 6858000"/>
              <a:gd name="connsiteX779" fmla="*/ 12192002 w 12192002"/>
              <a:gd name="connsiteY779" fmla="*/ 5098973 h 6858000"/>
              <a:gd name="connsiteX780" fmla="*/ 12192001 w 12192002"/>
              <a:gd name="connsiteY780" fmla="*/ 5160062 h 6858000"/>
              <a:gd name="connsiteX781" fmla="*/ 12155105 w 12192002"/>
              <a:gd name="connsiteY781" fmla="*/ 5191181 h 6858000"/>
              <a:gd name="connsiteX782" fmla="*/ 11918903 w 12192002"/>
              <a:gd name="connsiteY782" fmla="*/ 5491132 h 6858000"/>
              <a:gd name="connsiteX783" fmla="*/ 12067554 w 12192002"/>
              <a:gd name="connsiteY783" fmla="*/ 5317498 h 6858000"/>
              <a:gd name="connsiteX784" fmla="*/ 12192001 w 12192002"/>
              <a:gd name="connsiteY784" fmla="*/ 5211391 h 6858000"/>
              <a:gd name="connsiteX785" fmla="*/ 12192001 w 12192002"/>
              <a:gd name="connsiteY785" fmla="*/ 5251558 h 6858000"/>
              <a:gd name="connsiteX786" fmla="*/ 12087498 w 12192002"/>
              <a:gd name="connsiteY786" fmla="*/ 5340764 h 6858000"/>
              <a:gd name="connsiteX787" fmla="*/ 11941335 w 12192002"/>
              <a:gd name="connsiteY787" fmla="*/ 5512809 h 6858000"/>
              <a:gd name="connsiteX788" fmla="*/ 11898139 w 12192002"/>
              <a:gd name="connsiteY788" fmla="*/ 5592553 h 6858000"/>
              <a:gd name="connsiteX789" fmla="*/ 12037359 w 12192002"/>
              <a:gd name="connsiteY789" fmla="*/ 5482816 h 6858000"/>
              <a:gd name="connsiteX790" fmla="*/ 12192001 w 12192002"/>
              <a:gd name="connsiteY790" fmla="*/ 5330890 h 6858000"/>
              <a:gd name="connsiteX791" fmla="*/ 12192001 w 12192002"/>
              <a:gd name="connsiteY791" fmla="*/ 5402911 h 6858000"/>
              <a:gd name="connsiteX792" fmla="*/ 12054488 w 12192002"/>
              <a:gd name="connsiteY792" fmla="*/ 5533939 h 6858000"/>
              <a:gd name="connsiteX793" fmla="*/ 11880977 w 12192002"/>
              <a:gd name="connsiteY793" fmla="*/ 5674040 h 6858000"/>
              <a:gd name="connsiteX794" fmla="*/ 11879666 w 12192002"/>
              <a:gd name="connsiteY794" fmla="*/ 5675644 h 6858000"/>
              <a:gd name="connsiteX795" fmla="*/ 11873674 w 12192002"/>
              <a:gd name="connsiteY795" fmla="*/ 5683306 h 6858000"/>
              <a:gd name="connsiteX796" fmla="*/ 11738608 w 12192002"/>
              <a:gd name="connsiteY796" fmla="*/ 6118417 h 6858000"/>
              <a:gd name="connsiteX797" fmla="*/ 11732820 w 12192002"/>
              <a:gd name="connsiteY797" fmla="*/ 6125184 h 6858000"/>
              <a:gd name="connsiteX798" fmla="*/ 12058063 w 12192002"/>
              <a:gd name="connsiteY798" fmla="*/ 6805045 h 6858000"/>
              <a:gd name="connsiteX799" fmla="*/ 12077722 w 12192002"/>
              <a:gd name="connsiteY799" fmla="*/ 6857999 h 6858000"/>
              <a:gd name="connsiteX800" fmla="*/ 11980831 w 12192002"/>
              <a:gd name="connsiteY800" fmla="*/ 6857999 h 6858000"/>
              <a:gd name="connsiteX801" fmla="*/ 11842370 w 12192002"/>
              <a:gd name="connsiteY801" fmla="*/ 6532596 h 6858000"/>
              <a:gd name="connsiteX802" fmla="*/ 11807118 w 12192002"/>
              <a:gd name="connsiteY802" fmla="*/ 6461642 h 6858000"/>
              <a:gd name="connsiteX803" fmla="*/ 11352410 w 12192002"/>
              <a:gd name="connsiteY803" fmla="*/ 5682534 h 6858000"/>
              <a:gd name="connsiteX804" fmla="*/ 11344098 w 12192002"/>
              <a:gd name="connsiteY804" fmla="*/ 5681717 h 6858000"/>
              <a:gd name="connsiteX805" fmla="*/ 10730809 w 12192002"/>
              <a:gd name="connsiteY805" fmla="*/ 5585749 h 6858000"/>
              <a:gd name="connsiteX806" fmla="*/ 10713050 w 12192002"/>
              <a:gd name="connsiteY806" fmla="*/ 5593271 h 6858000"/>
              <a:gd name="connsiteX807" fmla="*/ 9420192 w 12192002"/>
              <a:gd name="connsiteY807" fmla="*/ 5692050 h 6858000"/>
              <a:gd name="connsiteX808" fmla="*/ 9404066 w 12192002"/>
              <a:gd name="connsiteY808" fmla="*/ 5671708 h 6858000"/>
              <a:gd name="connsiteX809" fmla="*/ 10712309 w 12192002"/>
              <a:gd name="connsiteY809" fmla="*/ 5538562 h 6858000"/>
              <a:gd name="connsiteX810" fmla="*/ 11291486 w 12192002"/>
              <a:gd name="connsiteY810" fmla="*/ 5595804 h 6858000"/>
              <a:gd name="connsiteX811" fmla="*/ 11176624 w 12192002"/>
              <a:gd name="connsiteY811" fmla="*/ 5439340 h 6858000"/>
              <a:gd name="connsiteX812" fmla="*/ 10665962 w 12192002"/>
              <a:gd name="connsiteY812" fmla="*/ 4874588 h 6858000"/>
              <a:gd name="connsiteX813" fmla="*/ 10647017 w 12192002"/>
              <a:gd name="connsiteY813" fmla="*/ 4879047 h 6858000"/>
              <a:gd name="connsiteX814" fmla="*/ 10107096 w 12192002"/>
              <a:gd name="connsiteY814" fmla="*/ 4989072 h 6858000"/>
              <a:gd name="connsiteX815" fmla="*/ 9439953 w 12192002"/>
              <a:gd name="connsiteY815" fmla="*/ 4909921 h 6858000"/>
              <a:gd name="connsiteX816" fmla="*/ 9470279 w 12192002"/>
              <a:gd name="connsiteY816" fmla="*/ 4872131 h 6858000"/>
              <a:gd name="connsiteX817" fmla="*/ 10565024 w 12192002"/>
              <a:gd name="connsiteY817" fmla="*/ 4781269 h 6858000"/>
              <a:gd name="connsiteX818" fmla="*/ 9922490 w 12192002"/>
              <a:gd name="connsiteY818" fmla="*/ 4287833 h 6858000"/>
              <a:gd name="connsiteX819" fmla="*/ 9920481 w 12192002"/>
              <a:gd name="connsiteY819" fmla="*/ 4288346 h 6858000"/>
              <a:gd name="connsiteX820" fmla="*/ 9916127 w 12192002"/>
              <a:gd name="connsiteY820" fmla="*/ 4288836 h 6858000"/>
              <a:gd name="connsiteX821" fmla="*/ 9791125 w 12192002"/>
              <a:gd name="connsiteY821" fmla="*/ 4367248 h 6858000"/>
              <a:gd name="connsiteX822" fmla="*/ 9528364 w 12192002"/>
              <a:gd name="connsiteY822" fmla="*/ 4451767 h 6858000"/>
              <a:gd name="connsiteX823" fmla="*/ 8629850 w 12192002"/>
              <a:gd name="connsiteY823" fmla="*/ 4613329 h 6858000"/>
              <a:gd name="connsiteX824" fmla="*/ 8600239 w 12192002"/>
              <a:gd name="connsiteY824" fmla="*/ 4596243 h 6858000"/>
              <a:gd name="connsiteX825" fmla="*/ 9761570 w 12192002"/>
              <a:gd name="connsiteY825" fmla="*/ 4182283 h 6858000"/>
              <a:gd name="connsiteX826" fmla="*/ 9368237 w 12192002"/>
              <a:gd name="connsiteY826" fmla="*/ 3949470 h 6858000"/>
              <a:gd name="connsiteX827" fmla="*/ 9354614 w 12192002"/>
              <a:gd name="connsiteY827" fmla="*/ 3951288 h 6858000"/>
              <a:gd name="connsiteX828" fmla="*/ 8364351 w 12192002"/>
              <a:gd name="connsiteY828" fmla="*/ 4159267 h 6858000"/>
              <a:gd name="connsiteX829" fmla="*/ 8386567 w 12192002"/>
              <a:gd name="connsiteY829" fmla="*/ 4119760 h 6858000"/>
              <a:gd name="connsiteX830" fmla="*/ 9231713 w 12192002"/>
              <a:gd name="connsiteY830" fmla="*/ 3873539 h 6858000"/>
              <a:gd name="connsiteX831" fmla="*/ 9023301 w 12192002"/>
              <a:gd name="connsiteY831" fmla="*/ 3763109 h 6858000"/>
              <a:gd name="connsiteX832" fmla="*/ 9010556 w 12192002"/>
              <a:gd name="connsiteY832" fmla="*/ 3758998 h 6858000"/>
              <a:gd name="connsiteX833" fmla="*/ 8604324 w 12192002"/>
              <a:gd name="connsiteY833" fmla="*/ 3417171 h 6858000"/>
              <a:gd name="connsiteX834" fmla="*/ 8218577 w 12192002"/>
              <a:gd name="connsiteY834" fmla="*/ 2770227 h 6858000"/>
              <a:gd name="connsiteX835" fmla="*/ 8222774 w 12192002"/>
              <a:gd name="connsiteY835" fmla="*/ 2749954 h 6858000"/>
              <a:gd name="connsiteX836" fmla="*/ 8297623 w 12192002"/>
              <a:gd name="connsiteY836" fmla="*/ 2731935 h 6858000"/>
              <a:gd name="connsiteX837" fmla="*/ 9090618 w 12192002"/>
              <a:gd name="connsiteY837" fmla="*/ 3716225 h 6858000"/>
              <a:gd name="connsiteX838" fmla="*/ 9762441 w 12192002"/>
              <a:gd name="connsiteY838" fmla="*/ 4093587 h 6858000"/>
              <a:gd name="connsiteX839" fmla="*/ 9717826 w 12192002"/>
              <a:gd name="connsiteY839" fmla="*/ 3916719 h 6858000"/>
              <a:gd name="connsiteX840" fmla="*/ 9713123 w 12192002"/>
              <a:gd name="connsiteY840" fmla="*/ 3916663 h 6858000"/>
              <a:gd name="connsiteX841" fmla="*/ 9175594 w 12192002"/>
              <a:gd name="connsiteY841" fmla="*/ 3326950 h 6858000"/>
              <a:gd name="connsiteX842" fmla="*/ 9253941 w 12192002"/>
              <a:gd name="connsiteY842" fmla="*/ 3287566 h 6858000"/>
              <a:gd name="connsiteX843" fmla="*/ 9625671 w 12192002"/>
              <a:gd name="connsiteY843" fmla="*/ 3639960 h 6858000"/>
              <a:gd name="connsiteX844" fmla="*/ 9656881 w 12192002"/>
              <a:gd name="connsiteY844" fmla="*/ 3333361 h 6858000"/>
              <a:gd name="connsiteX845" fmla="*/ 9782066 w 12192002"/>
              <a:gd name="connsiteY845" fmla="*/ 2680771 h 6858000"/>
              <a:gd name="connsiteX846" fmla="*/ 9854151 w 12192002"/>
              <a:gd name="connsiteY846" fmla="*/ 2642862 h 6858000"/>
              <a:gd name="connsiteX847" fmla="*/ 11114299 w 12192002"/>
              <a:gd name="connsiteY847" fmla="*/ 2390555 h 6858000"/>
              <a:gd name="connsiteX848" fmla="*/ 11113373 w 12192002"/>
              <a:gd name="connsiteY848" fmla="*/ 2392739 h 6858000"/>
              <a:gd name="connsiteX849" fmla="*/ 11117197 w 12192002"/>
              <a:gd name="connsiteY849" fmla="*/ 2394358 h 6858000"/>
              <a:gd name="connsiteX850" fmla="*/ 11114299 w 12192002"/>
              <a:gd name="connsiteY850" fmla="*/ 2390555 h 6858000"/>
              <a:gd name="connsiteX851" fmla="*/ 10506276 w 12192002"/>
              <a:gd name="connsiteY851" fmla="*/ 2118977 h 6858000"/>
              <a:gd name="connsiteX852" fmla="*/ 10431542 w 12192002"/>
              <a:gd name="connsiteY852" fmla="*/ 2525128 h 6858000"/>
              <a:gd name="connsiteX853" fmla="*/ 10391375 w 12192002"/>
              <a:gd name="connsiteY853" fmla="*/ 2667145 h 6858000"/>
              <a:gd name="connsiteX854" fmla="*/ 10355047 w 12192002"/>
              <a:gd name="connsiteY854" fmla="*/ 2832031 h 6858000"/>
              <a:gd name="connsiteX855" fmla="*/ 10336080 w 12192002"/>
              <a:gd name="connsiteY855" fmla="*/ 2927011 h 6858000"/>
              <a:gd name="connsiteX856" fmla="*/ 10389394 w 12192002"/>
              <a:gd name="connsiteY856" fmla="*/ 2782834 h 6858000"/>
              <a:gd name="connsiteX857" fmla="*/ 10506276 w 12192002"/>
              <a:gd name="connsiteY857" fmla="*/ 2118977 h 6858000"/>
              <a:gd name="connsiteX858" fmla="*/ 11538179 w 12192002"/>
              <a:gd name="connsiteY858" fmla="*/ 2090376 h 6858000"/>
              <a:gd name="connsiteX859" fmla="*/ 11577479 w 12192002"/>
              <a:gd name="connsiteY859" fmla="*/ 2228695 h 6858000"/>
              <a:gd name="connsiteX860" fmla="*/ 11586754 w 12192002"/>
              <a:gd name="connsiteY860" fmla="*/ 2266098 h 6858000"/>
              <a:gd name="connsiteX861" fmla="*/ 11609011 w 12192002"/>
              <a:gd name="connsiteY861" fmla="*/ 2353427 h 6858000"/>
              <a:gd name="connsiteX862" fmla="*/ 11761579 w 12192002"/>
              <a:gd name="connsiteY862" fmla="*/ 2703223 h 6858000"/>
              <a:gd name="connsiteX863" fmla="*/ 11877711 w 12192002"/>
              <a:gd name="connsiteY863" fmla="*/ 2947465 h 6858000"/>
              <a:gd name="connsiteX864" fmla="*/ 11538179 w 12192002"/>
              <a:gd name="connsiteY864" fmla="*/ 2090376 h 6858000"/>
              <a:gd name="connsiteX865" fmla="*/ 6604735 w 12192002"/>
              <a:gd name="connsiteY865" fmla="*/ 2041381 h 6858000"/>
              <a:gd name="connsiteX866" fmla="*/ 7204487 w 12192002"/>
              <a:gd name="connsiteY866" fmla="*/ 2742112 h 6858000"/>
              <a:gd name="connsiteX867" fmla="*/ 7131592 w 12192002"/>
              <a:gd name="connsiteY867" fmla="*/ 2672096 h 6858000"/>
              <a:gd name="connsiteX868" fmla="*/ 6996344 w 12192002"/>
              <a:gd name="connsiteY868" fmla="*/ 2518310 h 6858000"/>
              <a:gd name="connsiteX869" fmla="*/ 6735495 w 12192002"/>
              <a:gd name="connsiteY869" fmla="*/ 2196890 h 6858000"/>
              <a:gd name="connsiteX870" fmla="*/ 6721901 w 12192002"/>
              <a:gd name="connsiteY870" fmla="*/ 2179274 h 6858000"/>
              <a:gd name="connsiteX871" fmla="*/ 6604735 w 12192002"/>
              <a:gd name="connsiteY871" fmla="*/ 2041381 h 6858000"/>
              <a:gd name="connsiteX872" fmla="*/ 11488421 w 12192002"/>
              <a:gd name="connsiteY872" fmla="*/ 2034549 h 6858000"/>
              <a:gd name="connsiteX873" fmla="*/ 11840356 w 12192002"/>
              <a:gd name="connsiteY873" fmla="*/ 2932293 h 6858000"/>
              <a:gd name="connsiteX874" fmla="*/ 11736331 w 12192002"/>
              <a:gd name="connsiteY874" fmla="*/ 2715710 h 6858000"/>
              <a:gd name="connsiteX875" fmla="*/ 11581560 w 12192002"/>
              <a:gd name="connsiteY875" fmla="*/ 2360474 h 6858000"/>
              <a:gd name="connsiteX876" fmla="*/ 11558442 w 12192002"/>
              <a:gd name="connsiteY876" fmla="*/ 2272139 h 6858000"/>
              <a:gd name="connsiteX877" fmla="*/ 11549169 w 12192002"/>
              <a:gd name="connsiteY877" fmla="*/ 2234734 h 6858000"/>
              <a:gd name="connsiteX878" fmla="*/ 11488421 w 12192002"/>
              <a:gd name="connsiteY878" fmla="*/ 2034549 h 6858000"/>
              <a:gd name="connsiteX879" fmla="*/ 10468916 w 12192002"/>
              <a:gd name="connsiteY879" fmla="*/ 2032338 h 6858000"/>
              <a:gd name="connsiteX880" fmla="*/ 10421480 w 12192002"/>
              <a:gd name="connsiteY880" fmla="*/ 2185446 h 6858000"/>
              <a:gd name="connsiteX881" fmla="*/ 10351264 w 12192002"/>
              <a:gd name="connsiteY881" fmla="*/ 2591574 h 6858000"/>
              <a:gd name="connsiteX882" fmla="*/ 10294485 w 12192002"/>
              <a:gd name="connsiteY882" fmla="*/ 2991809 h 6858000"/>
              <a:gd name="connsiteX883" fmla="*/ 10327850 w 12192002"/>
              <a:gd name="connsiteY883" fmla="*/ 2826310 h 6858000"/>
              <a:gd name="connsiteX884" fmla="*/ 10364099 w 12192002"/>
              <a:gd name="connsiteY884" fmla="*/ 2660098 h 6858000"/>
              <a:gd name="connsiteX885" fmla="*/ 10404725 w 12192002"/>
              <a:gd name="connsiteY885" fmla="*/ 2516991 h 6858000"/>
              <a:gd name="connsiteX886" fmla="*/ 10478071 w 12192002"/>
              <a:gd name="connsiteY886" fmla="*/ 2114122 h 6858000"/>
              <a:gd name="connsiteX887" fmla="*/ 10468916 w 12192002"/>
              <a:gd name="connsiteY887" fmla="*/ 2032338 h 6858000"/>
              <a:gd name="connsiteX888" fmla="*/ 10573132 w 12192002"/>
              <a:gd name="connsiteY888" fmla="*/ 1991479 h 6858000"/>
              <a:gd name="connsiteX889" fmla="*/ 11066880 w 12192002"/>
              <a:gd name="connsiteY889" fmla="*/ 2371770 h 6858000"/>
              <a:gd name="connsiteX890" fmla="*/ 10573132 w 12192002"/>
              <a:gd name="connsiteY890" fmla="*/ 1991479 h 6858000"/>
              <a:gd name="connsiteX891" fmla="*/ 6591670 w 12192002"/>
              <a:gd name="connsiteY891" fmla="*/ 1988277 h 6858000"/>
              <a:gd name="connsiteX892" fmla="*/ 6747349 w 12192002"/>
              <a:gd name="connsiteY892" fmla="*/ 2160069 h 6858000"/>
              <a:gd name="connsiteX893" fmla="*/ 6760943 w 12192002"/>
              <a:gd name="connsiteY893" fmla="*/ 2177686 h 6858000"/>
              <a:gd name="connsiteX894" fmla="*/ 7021065 w 12192002"/>
              <a:gd name="connsiteY894" fmla="*/ 2498102 h 6858000"/>
              <a:gd name="connsiteX895" fmla="*/ 7155223 w 12192002"/>
              <a:gd name="connsiteY895" fmla="*/ 2650386 h 6858000"/>
              <a:gd name="connsiteX896" fmla="*/ 7203167 w 12192002"/>
              <a:gd name="connsiteY896" fmla="*/ 2697288 h 6858000"/>
              <a:gd name="connsiteX897" fmla="*/ 6937703 w 12192002"/>
              <a:gd name="connsiteY897" fmla="*/ 2321981 h 6858000"/>
              <a:gd name="connsiteX898" fmla="*/ 6591670 w 12192002"/>
              <a:gd name="connsiteY898" fmla="*/ 1988277 h 6858000"/>
              <a:gd name="connsiteX899" fmla="*/ 5798670 w 12192002"/>
              <a:gd name="connsiteY899" fmla="*/ 1981601 h 6858000"/>
              <a:gd name="connsiteX900" fmla="*/ 5754709 w 12192002"/>
              <a:gd name="connsiteY900" fmla="*/ 2071454 h 6858000"/>
              <a:gd name="connsiteX901" fmla="*/ 5763044 w 12192002"/>
              <a:gd name="connsiteY901" fmla="*/ 2842206 h 6858000"/>
              <a:gd name="connsiteX902" fmla="*/ 5764974 w 12192002"/>
              <a:gd name="connsiteY902" fmla="*/ 2799609 h 6858000"/>
              <a:gd name="connsiteX903" fmla="*/ 5767665 w 12192002"/>
              <a:gd name="connsiteY903" fmla="*/ 2666409 h 6858000"/>
              <a:gd name="connsiteX904" fmla="*/ 5763055 w 12192002"/>
              <a:gd name="connsiteY904" fmla="*/ 2579705 h 6858000"/>
              <a:gd name="connsiteX905" fmla="*/ 5758079 w 12192002"/>
              <a:gd name="connsiteY905" fmla="*/ 2492508 h 6858000"/>
              <a:gd name="connsiteX906" fmla="*/ 5779325 w 12192002"/>
              <a:gd name="connsiteY906" fmla="*/ 2197069 h 6858000"/>
              <a:gd name="connsiteX907" fmla="*/ 5798670 w 12192002"/>
              <a:gd name="connsiteY907" fmla="*/ 1981601 h 6858000"/>
              <a:gd name="connsiteX908" fmla="*/ 5829202 w 12192002"/>
              <a:gd name="connsiteY908" fmla="*/ 1971679 h 6858000"/>
              <a:gd name="connsiteX909" fmla="*/ 5809558 w 12192002"/>
              <a:gd name="connsiteY909" fmla="*/ 2198043 h 6858000"/>
              <a:gd name="connsiteX910" fmla="*/ 5788653 w 12192002"/>
              <a:gd name="connsiteY910" fmla="*/ 2489430 h 6858000"/>
              <a:gd name="connsiteX911" fmla="*/ 5793439 w 12192002"/>
              <a:gd name="connsiteY911" fmla="*/ 2575235 h 6858000"/>
              <a:gd name="connsiteX912" fmla="*/ 5796836 w 12192002"/>
              <a:gd name="connsiteY912" fmla="*/ 2637633 h 6858000"/>
              <a:gd name="connsiteX913" fmla="*/ 5818614 w 12192002"/>
              <a:gd name="connsiteY913" fmla="*/ 2473055 h 6858000"/>
              <a:gd name="connsiteX914" fmla="*/ 5829202 w 12192002"/>
              <a:gd name="connsiteY914" fmla="*/ 1971679 h 6858000"/>
              <a:gd name="connsiteX915" fmla="*/ 10578769 w 12192002"/>
              <a:gd name="connsiteY915" fmla="*/ 1962963 h 6858000"/>
              <a:gd name="connsiteX916" fmla="*/ 11073823 w 12192002"/>
              <a:gd name="connsiteY916" fmla="*/ 2338658 h 6858000"/>
              <a:gd name="connsiteX917" fmla="*/ 10578769 w 12192002"/>
              <a:gd name="connsiteY917" fmla="*/ 1962963 h 6858000"/>
              <a:gd name="connsiteX918" fmla="*/ 5911389 w 12192002"/>
              <a:gd name="connsiteY918" fmla="*/ 1898371 h 6858000"/>
              <a:gd name="connsiteX919" fmla="*/ 6237627 w 12192002"/>
              <a:gd name="connsiteY919" fmla="*/ 2231921 h 6858000"/>
              <a:gd name="connsiteX920" fmla="*/ 5911389 w 12192002"/>
              <a:gd name="connsiteY920" fmla="*/ 1898371 h 6858000"/>
              <a:gd name="connsiteX921" fmla="*/ 6944437 w 12192002"/>
              <a:gd name="connsiteY921" fmla="*/ 1575402 h 6858000"/>
              <a:gd name="connsiteX922" fmla="*/ 6304730 w 12192002"/>
              <a:gd name="connsiteY922" fmla="*/ 1766654 h 6858000"/>
              <a:gd name="connsiteX923" fmla="*/ 6944437 w 12192002"/>
              <a:gd name="connsiteY923" fmla="*/ 1575402 h 6858000"/>
              <a:gd name="connsiteX924" fmla="*/ 7019523 w 12192002"/>
              <a:gd name="connsiteY924" fmla="*/ 1519450 h 6858000"/>
              <a:gd name="connsiteX925" fmla="*/ 6298091 w 12192002"/>
              <a:gd name="connsiteY925" fmla="*/ 1737122 h 6858000"/>
              <a:gd name="connsiteX926" fmla="*/ 7019523 w 12192002"/>
              <a:gd name="connsiteY926" fmla="*/ 1519450 h 6858000"/>
              <a:gd name="connsiteX927" fmla="*/ 2399523 w 12192002"/>
              <a:gd name="connsiteY927" fmla="*/ 1428234 h 6858000"/>
              <a:gd name="connsiteX928" fmla="*/ 2224982 w 12192002"/>
              <a:gd name="connsiteY928" fmla="*/ 1826201 h 6858000"/>
              <a:gd name="connsiteX929" fmla="*/ 2096099 w 12192002"/>
              <a:gd name="connsiteY929" fmla="*/ 2345900 h 6858000"/>
              <a:gd name="connsiteX930" fmla="*/ 2283317 w 12192002"/>
              <a:gd name="connsiteY930" fmla="*/ 1796925 h 6858000"/>
              <a:gd name="connsiteX931" fmla="*/ 2448558 w 12192002"/>
              <a:gd name="connsiteY931" fmla="*/ 1373435 h 6858000"/>
              <a:gd name="connsiteX932" fmla="*/ 2312521 w 12192002"/>
              <a:gd name="connsiteY932" fmla="*/ 1806140 h 6858000"/>
              <a:gd name="connsiteX933" fmla="*/ 2127533 w 12192002"/>
              <a:gd name="connsiteY933" fmla="*/ 2348380 h 6858000"/>
              <a:gd name="connsiteX934" fmla="*/ 2358080 w 12192002"/>
              <a:gd name="connsiteY934" fmla="*/ 1866134 h 6858000"/>
              <a:gd name="connsiteX935" fmla="*/ 2407436 w 12192002"/>
              <a:gd name="connsiteY935" fmla="*/ 1651070 h 6858000"/>
              <a:gd name="connsiteX936" fmla="*/ 2448558 w 12192002"/>
              <a:gd name="connsiteY936" fmla="*/ 1373435 h 6858000"/>
              <a:gd name="connsiteX937" fmla="*/ 278707 w 12192002"/>
              <a:gd name="connsiteY937" fmla="*/ 1352270 h 6858000"/>
              <a:gd name="connsiteX938" fmla="*/ 321570 w 12192002"/>
              <a:gd name="connsiteY938" fmla="*/ 1861610 h 6858000"/>
              <a:gd name="connsiteX939" fmla="*/ 294281 w 12192002"/>
              <a:gd name="connsiteY939" fmla="*/ 1440658 h 6858000"/>
              <a:gd name="connsiteX940" fmla="*/ 1423821 w 12192002"/>
              <a:gd name="connsiteY940" fmla="*/ 1351958 h 6858000"/>
              <a:gd name="connsiteX941" fmla="*/ 1638521 w 12192002"/>
              <a:gd name="connsiteY941" fmla="*/ 1908470 h 6858000"/>
              <a:gd name="connsiteX942" fmla="*/ 1754199 w 12192002"/>
              <a:gd name="connsiteY942" fmla="*/ 2149284 h 6858000"/>
              <a:gd name="connsiteX943" fmla="*/ 1908359 w 12192002"/>
              <a:gd name="connsiteY943" fmla="*/ 2364988 h 6858000"/>
              <a:gd name="connsiteX944" fmla="*/ 1647661 w 12192002"/>
              <a:gd name="connsiteY944" fmla="*/ 1825945 h 6858000"/>
              <a:gd name="connsiteX945" fmla="*/ 1423821 w 12192002"/>
              <a:gd name="connsiteY945" fmla="*/ 1351958 h 6858000"/>
              <a:gd name="connsiteX946" fmla="*/ 9518298 w 12192002"/>
              <a:gd name="connsiteY946" fmla="*/ 1338235 h 6858000"/>
              <a:gd name="connsiteX947" fmla="*/ 9838009 w 12192002"/>
              <a:gd name="connsiteY947" fmla="*/ 2272553 h 6858000"/>
              <a:gd name="connsiteX948" fmla="*/ 9805906 w 12192002"/>
              <a:gd name="connsiteY948" fmla="*/ 2159819 h 6858000"/>
              <a:gd name="connsiteX949" fmla="*/ 9801623 w 12192002"/>
              <a:gd name="connsiteY949" fmla="*/ 2142555 h 6858000"/>
              <a:gd name="connsiteX950" fmla="*/ 9628671 w 12192002"/>
              <a:gd name="connsiteY950" fmla="*/ 1617375 h 6858000"/>
              <a:gd name="connsiteX951" fmla="*/ 9598299 w 12192002"/>
              <a:gd name="connsiteY951" fmla="*/ 1544643 h 6858000"/>
              <a:gd name="connsiteX952" fmla="*/ 9518298 w 12192002"/>
              <a:gd name="connsiteY952" fmla="*/ 1338235 h 6858000"/>
              <a:gd name="connsiteX953" fmla="*/ 1431890 w 12192002"/>
              <a:gd name="connsiteY953" fmla="*/ 1306475 h 6858000"/>
              <a:gd name="connsiteX954" fmla="*/ 1507597 w 12192002"/>
              <a:gd name="connsiteY954" fmla="*/ 1446132 h 6858000"/>
              <a:gd name="connsiteX955" fmla="*/ 1674586 w 12192002"/>
              <a:gd name="connsiteY955" fmla="*/ 1813832 h 6858000"/>
              <a:gd name="connsiteX956" fmla="*/ 1815950 w 12192002"/>
              <a:gd name="connsiteY956" fmla="*/ 2128564 h 6858000"/>
              <a:gd name="connsiteX957" fmla="*/ 1984242 w 12192002"/>
              <a:gd name="connsiteY957" fmla="*/ 2430829 h 6858000"/>
              <a:gd name="connsiteX958" fmla="*/ 2014023 w 12192002"/>
              <a:gd name="connsiteY958" fmla="*/ 2450995 h 6858000"/>
              <a:gd name="connsiteX959" fmla="*/ 1747337 w 12192002"/>
              <a:gd name="connsiteY959" fmla="*/ 1855264 h 6858000"/>
              <a:gd name="connsiteX960" fmla="*/ 1533749 w 12192002"/>
              <a:gd name="connsiteY960" fmla="*/ 1478656 h 6858000"/>
              <a:gd name="connsiteX961" fmla="*/ 1431890 w 12192002"/>
              <a:gd name="connsiteY961" fmla="*/ 1306475 h 6858000"/>
              <a:gd name="connsiteX962" fmla="*/ 5052692 w 12192002"/>
              <a:gd name="connsiteY962" fmla="*/ 1292994 h 6858000"/>
              <a:gd name="connsiteX963" fmla="*/ 5200661 w 12192002"/>
              <a:gd name="connsiteY963" fmla="*/ 1635186 h 6858000"/>
              <a:gd name="connsiteX964" fmla="*/ 5297138 w 12192002"/>
              <a:gd name="connsiteY964" fmla="*/ 1906351 h 6858000"/>
              <a:gd name="connsiteX965" fmla="*/ 5052692 w 12192002"/>
              <a:gd name="connsiteY965" fmla="*/ 1292994 h 6858000"/>
              <a:gd name="connsiteX966" fmla="*/ 9528078 w 12192002"/>
              <a:gd name="connsiteY966" fmla="*/ 1278636 h 6858000"/>
              <a:gd name="connsiteX967" fmla="*/ 9623946 w 12192002"/>
              <a:gd name="connsiteY967" fmla="*/ 1534260 h 6858000"/>
              <a:gd name="connsiteX968" fmla="*/ 9654858 w 12192002"/>
              <a:gd name="connsiteY968" fmla="*/ 1607218 h 6858000"/>
              <a:gd name="connsiteX969" fmla="*/ 9826304 w 12192002"/>
              <a:gd name="connsiteY969" fmla="*/ 2125320 h 6858000"/>
              <a:gd name="connsiteX970" fmla="*/ 9701198 w 12192002"/>
              <a:gd name="connsiteY970" fmla="*/ 1646797 h 6858000"/>
              <a:gd name="connsiteX971" fmla="*/ 9528078 w 12192002"/>
              <a:gd name="connsiteY971" fmla="*/ 1278636 h 6858000"/>
              <a:gd name="connsiteX972" fmla="*/ 5009948 w 12192002"/>
              <a:gd name="connsiteY972" fmla="*/ 1273619 h 6858000"/>
              <a:gd name="connsiteX973" fmla="*/ 5121777 w 12192002"/>
              <a:gd name="connsiteY973" fmla="*/ 1654213 h 6858000"/>
              <a:gd name="connsiteX974" fmla="*/ 5293545 w 12192002"/>
              <a:gd name="connsiteY974" fmla="*/ 2072247 h 6858000"/>
              <a:gd name="connsiteX975" fmla="*/ 5294042 w 12192002"/>
              <a:gd name="connsiteY975" fmla="*/ 2065019 h 6858000"/>
              <a:gd name="connsiteX976" fmla="*/ 5171936 w 12192002"/>
              <a:gd name="connsiteY976" fmla="*/ 1647613 h 6858000"/>
              <a:gd name="connsiteX977" fmla="*/ 5009948 w 12192002"/>
              <a:gd name="connsiteY977" fmla="*/ 1273619 h 6858000"/>
              <a:gd name="connsiteX978" fmla="*/ 655236 w 12192002"/>
              <a:gd name="connsiteY978" fmla="*/ 1268632 h 6858000"/>
              <a:gd name="connsiteX979" fmla="*/ 839521 w 12192002"/>
              <a:gd name="connsiteY979" fmla="*/ 1685315 h 6858000"/>
              <a:gd name="connsiteX980" fmla="*/ 1109416 w 12192002"/>
              <a:gd name="connsiteY980" fmla="*/ 2061663 h 6858000"/>
              <a:gd name="connsiteX981" fmla="*/ 1298300 w 12192002"/>
              <a:gd name="connsiteY981" fmla="*/ 2247742 h 6858000"/>
              <a:gd name="connsiteX982" fmla="*/ 1125871 w 12192002"/>
              <a:gd name="connsiteY982" fmla="*/ 1989513 h 6858000"/>
              <a:gd name="connsiteX983" fmla="*/ 981574 w 12192002"/>
              <a:gd name="connsiteY983" fmla="*/ 1783157 h 6858000"/>
              <a:gd name="connsiteX984" fmla="*/ 922198 w 12192002"/>
              <a:gd name="connsiteY984" fmla="*/ 1677437 h 6858000"/>
              <a:gd name="connsiteX985" fmla="*/ 869293 w 12192002"/>
              <a:gd name="connsiteY985" fmla="*/ 1583214 h 6858000"/>
              <a:gd name="connsiteX986" fmla="*/ 751431 w 12192002"/>
              <a:gd name="connsiteY986" fmla="*/ 1405731 h 6858000"/>
              <a:gd name="connsiteX987" fmla="*/ 6516292 w 12192002"/>
              <a:gd name="connsiteY987" fmla="*/ 1263064 h 6858000"/>
              <a:gd name="connsiteX988" fmla="*/ 5736320 w 12192002"/>
              <a:gd name="connsiteY988" fmla="*/ 1501803 h 6858000"/>
              <a:gd name="connsiteX989" fmla="*/ 6516292 w 12192002"/>
              <a:gd name="connsiteY989" fmla="*/ 1263064 h 6858000"/>
              <a:gd name="connsiteX990" fmla="*/ 291466 w 12192002"/>
              <a:gd name="connsiteY990" fmla="*/ 1250369 h 6858000"/>
              <a:gd name="connsiteX991" fmla="*/ 323180 w 12192002"/>
              <a:gd name="connsiteY991" fmla="*/ 1435283 h 6858000"/>
              <a:gd name="connsiteX992" fmla="*/ 349381 w 12192002"/>
              <a:gd name="connsiteY992" fmla="*/ 1875041 h 6858000"/>
              <a:gd name="connsiteX993" fmla="*/ 374363 w 12192002"/>
              <a:gd name="connsiteY993" fmla="*/ 1506494 h 6858000"/>
              <a:gd name="connsiteX994" fmla="*/ 302168 w 12192002"/>
              <a:gd name="connsiteY994" fmla="*/ 1274495 h 6858000"/>
              <a:gd name="connsiteX995" fmla="*/ 291466 w 12192002"/>
              <a:gd name="connsiteY995" fmla="*/ 1250369 h 6858000"/>
              <a:gd name="connsiteX996" fmla="*/ 678222 w 12192002"/>
              <a:gd name="connsiteY996" fmla="*/ 1248670 h 6858000"/>
              <a:gd name="connsiteX997" fmla="*/ 775536 w 12192002"/>
              <a:gd name="connsiteY997" fmla="*/ 1388015 h 6858000"/>
              <a:gd name="connsiteX998" fmla="*/ 894529 w 12192002"/>
              <a:gd name="connsiteY998" fmla="*/ 1567739 h 6858000"/>
              <a:gd name="connsiteX999" fmla="*/ 948000 w 12192002"/>
              <a:gd name="connsiteY999" fmla="*/ 1663088 h 6858000"/>
              <a:gd name="connsiteX1000" fmla="*/ 1006812 w 12192002"/>
              <a:gd name="connsiteY1000" fmla="*/ 1767683 h 6858000"/>
              <a:gd name="connsiteX1001" fmla="*/ 1149133 w 12192002"/>
              <a:gd name="connsiteY1001" fmla="*/ 1971513 h 6858000"/>
              <a:gd name="connsiteX1002" fmla="*/ 1333952 w 12192002"/>
              <a:gd name="connsiteY1002" fmla="*/ 2251620 h 6858000"/>
              <a:gd name="connsiteX1003" fmla="*/ 1337329 w 12192002"/>
              <a:gd name="connsiteY1003" fmla="*/ 2258350 h 6858000"/>
              <a:gd name="connsiteX1004" fmla="*/ 1014726 w 12192002"/>
              <a:gd name="connsiteY1004" fmla="*/ 1615556 h 6858000"/>
              <a:gd name="connsiteX1005" fmla="*/ 678222 w 12192002"/>
              <a:gd name="connsiteY1005" fmla="*/ 1248670 h 6858000"/>
              <a:gd name="connsiteX1006" fmla="*/ 9441752 w 12192002"/>
              <a:gd name="connsiteY1006" fmla="*/ 1245311 h 6858000"/>
              <a:gd name="connsiteX1007" fmla="*/ 9278979 w 12192002"/>
              <a:gd name="connsiteY1007" fmla="*/ 1406236 h 6858000"/>
              <a:gd name="connsiteX1008" fmla="*/ 9235540 w 12192002"/>
              <a:gd name="connsiteY1008" fmla="*/ 1546869 h 6858000"/>
              <a:gd name="connsiteX1009" fmla="*/ 9264074 w 12192002"/>
              <a:gd name="connsiteY1009" fmla="*/ 1557016 h 6858000"/>
              <a:gd name="connsiteX1010" fmla="*/ 9441752 w 12192002"/>
              <a:gd name="connsiteY1010" fmla="*/ 1245311 h 6858000"/>
              <a:gd name="connsiteX1011" fmla="*/ 6691602 w 12192002"/>
              <a:gd name="connsiteY1011" fmla="*/ 1140573 h 6858000"/>
              <a:gd name="connsiteX1012" fmla="*/ 6571100 w 12192002"/>
              <a:gd name="connsiteY1012" fmla="*/ 1183662 h 6858000"/>
              <a:gd name="connsiteX1013" fmla="*/ 6241687 w 12192002"/>
              <a:gd name="connsiteY1013" fmla="*/ 1257600 h 6858000"/>
              <a:gd name="connsiteX1014" fmla="*/ 5693009 w 12192002"/>
              <a:gd name="connsiteY1014" fmla="*/ 1478256 h 6858000"/>
              <a:gd name="connsiteX1015" fmla="*/ 6548420 w 12192002"/>
              <a:gd name="connsiteY1015" fmla="*/ 1214599 h 6858000"/>
              <a:gd name="connsiteX1016" fmla="*/ 6605473 w 12192002"/>
              <a:gd name="connsiteY1016" fmla="*/ 1184686 h 6858000"/>
              <a:gd name="connsiteX1017" fmla="*/ 6691602 w 12192002"/>
              <a:gd name="connsiteY1017" fmla="*/ 1140573 h 6858000"/>
              <a:gd name="connsiteX1018" fmla="*/ 4002475 w 12192002"/>
              <a:gd name="connsiteY1018" fmla="*/ 1037802 h 6858000"/>
              <a:gd name="connsiteX1019" fmla="*/ 4000324 w 12192002"/>
              <a:gd name="connsiteY1019" fmla="*/ 1039362 h 6858000"/>
              <a:gd name="connsiteX1020" fmla="*/ 4002862 w 12192002"/>
              <a:gd name="connsiteY1020" fmla="*/ 1042866 h 6858000"/>
              <a:gd name="connsiteX1021" fmla="*/ 4002475 w 12192002"/>
              <a:gd name="connsiteY1021" fmla="*/ 1037802 h 6858000"/>
              <a:gd name="connsiteX1022" fmla="*/ 506322 w 12192002"/>
              <a:gd name="connsiteY1022" fmla="*/ 1020997 h 6858000"/>
              <a:gd name="connsiteX1023" fmla="*/ 533068 w 12192002"/>
              <a:gd name="connsiteY1023" fmla="*/ 1029409 h 6858000"/>
              <a:gd name="connsiteX1024" fmla="*/ 1232525 w 12192002"/>
              <a:gd name="connsiteY1024" fmla="*/ 1804675 h 6858000"/>
              <a:gd name="connsiteX1025" fmla="*/ 1388858 w 12192002"/>
              <a:gd name="connsiteY1025" fmla="*/ 2368011 h 6858000"/>
              <a:gd name="connsiteX1026" fmla="*/ 1384098 w 12192002"/>
              <a:gd name="connsiteY1026" fmla="*/ 2378125 h 6858000"/>
              <a:gd name="connsiteX1027" fmla="*/ 1425393 w 12192002"/>
              <a:gd name="connsiteY1027" fmla="*/ 2589124 h 6858000"/>
              <a:gd name="connsiteX1028" fmla="*/ 1424001 w 12192002"/>
              <a:gd name="connsiteY1028" fmla="*/ 2597541 h 6858000"/>
              <a:gd name="connsiteX1029" fmla="*/ 2152729 w 12192002"/>
              <a:gd name="connsiteY1029" fmla="*/ 2864487 h 6858000"/>
              <a:gd name="connsiteX1030" fmla="*/ 2020609 w 12192002"/>
              <a:gd name="connsiteY1030" fmla="*/ 2539671 h 6858000"/>
              <a:gd name="connsiteX1031" fmla="*/ 2018920 w 12192002"/>
              <a:gd name="connsiteY1031" fmla="*/ 2536309 h 6858000"/>
              <a:gd name="connsiteX1032" fmla="*/ 1342441 w 12192002"/>
              <a:gd name="connsiteY1032" fmla="*/ 1173017 h 6858000"/>
              <a:gd name="connsiteX1033" fmla="*/ 1367925 w 12192002"/>
              <a:gd name="connsiteY1033" fmla="*/ 1135648 h 6858000"/>
              <a:gd name="connsiteX1034" fmla="*/ 1771401 w 12192002"/>
              <a:gd name="connsiteY1034" fmla="*/ 1806673 h 6858000"/>
              <a:gd name="connsiteX1035" fmla="*/ 1972385 w 12192002"/>
              <a:gd name="connsiteY1035" fmla="*/ 2198735 h 6858000"/>
              <a:gd name="connsiteX1036" fmla="*/ 2040892 w 12192002"/>
              <a:gd name="connsiteY1036" fmla="*/ 2405205 h 6858000"/>
              <a:gd name="connsiteX1037" fmla="*/ 2131689 w 12192002"/>
              <a:gd name="connsiteY1037" fmla="*/ 1936926 h 6858000"/>
              <a:gd name="connsiteX1038" fmla="*/ 2454820 w 12192002"/>
              <a:gd name="connsiteY1038" fmla="*/ 1248808 h 6858000"/>
              <a:gd name="connsiteX1039" fmla="*/ 2492512 w 12192002"/>
              <a:gd name="connsiteY1039" fmla="*/ 1302920 h 6858000"/>
              <a:gd name="connsiteX1040" fmla="*/ 2081216 w 12192002"/>
              <a:gd name="connsiteY1040" fmla="*/ 2527513 h 6858000"/>
              <a:gd name="connsiteX1041" fmla="*/ 2081211 w 12192002"/>
              <a:gd name="connsiteY1041" fmla="*/ 2528916 h 6858000"/>
              <a:gd name="connsiteX1042" fmla="*/ 2199067 w 12192002"/>
              <a:gd name="connsiteY1042" fmla="*/ 2884061 h 6858000"/>
              <a:gd name="connsiteX1043" fmla="*/ 3192586 w 12192002"/>
              <a:gd name="connsiteY1043" fmla="*/ 3411496 h 6858000"/>
              <a:gd name="connsiteX1044" fmla="*/ 3182620 w 12192002"/>
              <a:gd name="connsiteY1044" fmla="*/ 3483279 h 6858000"/>
              <a:gd name="connsiteX1045" fmla="*/ 2435119 w 12192002"/>
              <a:gd name="connsiteY1045" fmla="*/ 3080173 h 6858000"/>
              <a:gd name="connsiteX1046" fmla="*/ 2410152 w 12192002"/>
              <a:gd name="connsiteY1046" fmla="*/ 3063751 h 6858000"/>
              <a:gd name="connsiteX1047" fmla="*/ 2408099 w 12192002"/>
              <a:gd name="connsiteY1047" fmla="*/ 3064403 h 6858000"/>
              <a:gd name="connsiteX1048" fmla="*/ 2407218 w 12192002"/>
              <a:gd name="connsiteY1048" fmla="*/ 3070324 h 6858000"/>
              <a:gd name="connsiteX1049" fmla="*/ 2380138 w 12192002"/>
              <a:gd name="connsiteY1049" fmla="*/ 3099341 h 6858000"/>
              <a:gd name="connsiteX1050" fmla="*/ 1765923 w 12192002"/>
              <a:gd name="connsiteY1050" fmla="*/ 3581043 h 6858000"/>
              <a:gd name="connsiteX1051" fmla="*/ 1702258 w 12192002"/>
              <a:gd name="connsiteY1051" fmla="*/ 3612286 h 6858000"/>
              <a:gd name="connsiteX1052" fmla="*/ 1538370 w 12192002"/>
              <a:gd name="connsiteY1052" fmla="*/ 3811804 h 6858000"/>
              <a:gd name="connsiteX1053" fmla="*/ 542867 w 12192002"/>
              <a:gd name="connsiteY1053" fmla="*/ 4944092 h 6858000"/>
              <a:gd name="connsiteX1054" fmla="*/ 515800 w 12192002"/>
              <a:gd name="connsiteY1054" fmla="*/ 4862180 h 6858000"/>
              <a:gd name="connsiteX1055" fmla="*/ 909145 w 12192002"/>
              <a:gd name="connsiteY1055" fmla="*/ 4199225 h 6858000"/>
              <a:gd name="connsiteX1056" fmla="*/ 1214067 w 12192002"/>
              <a:gd name="connsiteY1056" fmla="*/ 3908561 h 6858000"/>
              <a:gd name="connsiteX1057" fmla="*/ 640967 w 12192002"/>
              <a:gd name="connsiteY1057" fmla="*/ 4105601 h 6858000"/>
              <a:gd name="connsiteX1058" fmla="*/ 112563 w 12192002"/>
              <a:gd name="connsiteY1058" fmla="*/ 4396952 h 6858000"/>
              <a:gd name="connsiteX1059" fmla="*/ 0 w 12192002"/>
              <a:gd name="connsiteY1059" fmla="*/ 4466006 h 6858000"/>
              <a:gd name="connsiteX1060" fmla="*/ 0 w 12192002"/>
              <a:gd name="connsiteY1060" fmla="*/ 4233763 h 6858000"/>
              <a:gd name="connsiteX1061" fmla="*/ 36881 w 12192002"/>
              <a:gd name="connsiteY1061" fmla="*/ 4200118 h 6858000"/>
              <a:gd name="connsiteX1062" fmla="*/ 910534 w 12192002"/>
              <a:gd name="connsiteY1062" fmla="*/ 3629753 h 6858000"/>
              <a:gd name="connsiteX1063" fmla="*/ 1578717 w 12192002"/>
              <a:gd name="connsiteY1063" fmla="*/ 3575982 h 6858000"/>
              <a:gd name="connsiteX1064" fmla="*/ 2338780 w 12192002"/>
              <a:gd name="connsiteY1064" fmla="*/ 3033725 h 6858000"/>
              <a:gd name="connsiteX1065" fmla="*/ 1807991 w 12192002"/>
              <a:gd name="connsiteY1065" fmla="*/ 2807184 h 6858000"/>
              <a:gd name="connsiteX1066" fmla="*/ 1416358 w 12192002"/>
              <a:gd name="connsiteY1066" fmla="*/ 3112571 h 6858000"/>
              <a:gd name="connsiteX1067" fmla="*/ 939066 w 12192002"/>
              <a:gd name="connsiteY1067" fmla="*/ 3378798 h 6858000"/>
              <a:gd name="connsiteX1068" fmla="*/ 115099 w 12192002"/>
              <a:gd name="connsiteY1068" fmla="*/ 3607650 h 6858000"/>
              <a:gd name="connsiteX1069" fmla="*/ 97284 w 12192002"/>
              <a:gd name="connsiteY1069" fmla="*/ 3520393 h 6858000"/>
              <a:gd name="connsiteX1070" fmla="*/ 922050 w 12192002"/>
              <a:gd name="connsiteY1070" fmla="*/ 3074867 h 6858000"/>
              <a:gd name="connsiteX1071" fmla="*/ 1405265 w 12192002"/>
              <a:gd name="connsiteY1071" fmla="*/ 3016319 h 6858000"/>
              <a:gd name="connsiteX1072" fmla="*/ 1407512 w 12192002"/>
              <a:gd name="connsiteY1072" fmla="*/ 3018001 h 6858000"/>
              <a:gd name="connsiteX1073" fmla="*/ 1726266 w 12192002"/>
              <a:gd name="connsiteY1073" fmla="*/ 2777274 h 6858000"/>
              <a:gd name="connsiteX1074" fmla="*/ 625390 w 12192002"/>
              <a:gd name="connsiteY1074" fmla="*/ 2514541 h 6858000"/>
              <a:gd name="connsiteX1075" fmla="*/ 619799 w 12192002"/>
              <a:gd name="connsiteY1075" fmla="*/ 2527180 h 6858000"/>
              <a:gd name="connsiteX1076" fmla="*/ 310030 w 12192002"/>
              <a:gd name="connsiteY1076" fmla="*/ 2771818 h 6858000"/>
              <a:gd name="connsiteX1077" fmla="*/ 173877 w 12192002"/>
              <a:gd name="connsiteY1077" fmla="*/ 2937056 h 6858000"/>
              <a:gd name="connsiteX1078" fmla="*/ 77889 w 12192002"/>
              <a:gd name="connsiteY1078" fmla="*/ 3138440 h 6858000"/>
              <a:gd name="connsiteX1079" fmla="*/ 0 w 12192002"/>
              <a:gd name="connsiteY1079" fmla="*/ 3271395 h 6858000"/>
              <a:gd name="connsiteX1080" fmla="*/ 0 w 12192002"/>
              <a:gd name="connsiteY1080" fmla="*/ 3153002 h 6858000"/>
              <a:gd name="connsiteX1081" fmla="*/ 2386 w 12192002"/>
              <a:gd name="connsiteY1081" fmla="*/ 3149203 h 6858000"/>
              <a:gd name="connsiteX1082" fmla="*/ 89753 w 12192002"/>
              <a:gd name="connsiteY1082" fmla="*/ 2987702 h 6858000"/>
              <a:gd name="connsiteX1083" fmla="*/ 76869 w 12192002"/>
              <a:gd name="connsiteY1083" fmla="*/ 3005404 h 6858000"/>
              <a:gd name="connsiteX1084" fmla="*/ 32049 w 12192002"/>
              <a:gd name="connsiteY1084" fmla="*/ 3065814 h 6858000"/>
              <a:gd name="connsiteX1085" fmla="*/ 0 w 12192002"/>
              <a:gd name="connsiteY1085" fmla="*/ 3108744 h 6858000"/>
              <a:gd name="connsiteX1086" fmla="*/ 0 w 12192002"/>
              <a:gd name="connsiteY1086" fmla="*/ 3058059 h 6858000"/>
              <a:gd name="connsiteX1087" fmla="*/ 7610 w 12192002"/>
              <a:gd name="connsiteY1087" fmla="*/ 3047889 h 6858000"/>
              <a:gd name="connsiteX1088" fmla="*/ 52419 w 12192002"/>
              <a:gd name="connsiteY1088" fmla="*/ 2987479 h 6858000"/>
              <a:gd name="connsiteX1089" fmla="*/ 59142 w 12192002"/>
              <a:gd name="connsiteY1089" fmla="*/ 2978488 h 6858000"/>
              <a:gd name="connsiteX1090" fmla="*/ 0 w 12192002"/>
              <a:gd name="connsiteY1090" fmla="*/ 3015334 h 6858000"/>
              <a:gd name="connsiteX1091" fmla="*/ 0 w 12192002"/>
              <a:gd name="connsiteY1091" fmla="*/ 2914286 h 6858000"/>
              <a:gd name="connsiteX1092" fmla="*/ 36383 w 12192002"/>
              <a:gd name="connsiteY1092" fmla="*/ 2901128 h 6858000"/>
              <a:gd name="connsiteX1093" fmla="*/ 156329 w 12192002"/>
              <a:gd name="connsiteY1093" fmla="*/ 2840533 h 6858000"/>
              <a:gd name="connsiteX1094" fmla="*/ 358355 w 12192002"/>
              <a:gd name="connsiteY1094" fmla="*/ 2620471 h 6858000"/>
              <a:gd name="connsiteX1095" fmla="*/ 510577 w 12192002"/>
              <a:gd name="connsiteY1095" fmla="*/ 2501244 h 6858000"/>
              <a:gd name="connsiteX1096" fmla="*/ 211967 w 12192002"/>
              <a:gd name="connsiteY1096" fmla="*/ 2479171 h 6858000"/>
              <a:gd name="connsiteX1097" fmla="*/ 0 w 12192002"/>
              <a:gd name="connsiteY1097" fmla="*/ 2476398 h 6858000"/>
              <a:gd name="connsiteX1098" fmla="*/ 0 w 12192002"/>
              <a:gd name="connsiteY1098" fmla="*/ 2389189 h 6858000"/>
              <a:gd name="connsiteX1099" fmla="*/ 103062 w 12192002"/>
              <a:gd name="connsiteY1099" fmla="*/ 2389518 h 6858000"/>
              <a:gd name="connsiteX1100" fmla="*/ 510734 w 12192002"/>
              <a:gd name="connsiteY1100" fmla="*/ 2416201 h 6858000"/>
              <a:gd name="connsiteX1101" fmla="*/ 279257 w 12192002"/>
              <a:gd name="connsiteY1101" fmla="*/ 2092102 h 6858000"/>
              <a:gd name="connsiteX1102" fmla="*/ 65265 w 12192002"/>
              <a:gd name="connsiteY1102" fmla="*/ 2006049 h 6858000"/>
              <a:gd name="connsiteX1103" fmla="*/ 0 w 12192002"/>
              <a:gd name="connsiteY1103" fmla="*/ 1982532 h 6858000"/>
              <a:gd name="connsiteX1104" fmla="*/ 0 w 12192002"/>
              <a:gd name="connsiteY1104" fmla="*/ 1912789 h 6858000"/>
              <a:gd name="connsiteX1105" fmla="*/ 97460 w 12192002"/>
              <a:gd name="connsiteY1105" fmla="*/ 1953725 h 6858000"/>
              <a:gd name="connsiteX1106" fmla="*/ 221272 w 12192002"/>
              <a:gd name="connsiteY1106" fmla="*/ 1980766 h 6858000"/>
              <a:gd name="connsiteX1107" fmla="*/ 116765 w 12192002"/>
              <a:gd name="connsiteY1107" fmla="*/ 1911033 h 6858000"/>
              <a:gd name="connsiteX1108" fmla="*/ 16405 w 12192002"/>
              <a:gd name="connsiteY1108" fmla="*/ 1803412 h 6858000"/>
              <a:gd name="connsiteX1109" fmla="*/ 0 w 12192002"/>
              <a:gd name="connsiteY1109" fmla="*/ 1784777 h 6858000"/>
              <a:gd name="connsiteX1110" fmla="*/ 0 w 12192002"/>
              <a:gd name="connsiteY1110" fmla="*/ 1740082 h 6858000"/>
              <a:gd name="connsiteX1111" fmla="*/ 39394 w 12192002"/>
              <a:gd name="connsiteY1111" fmla="*/ 1784856 h 6858000"/>
              <a:gd name="connsiteX1112" fmla="*/ 135813 w 12192002"/>
              <a:gd name="connsiteY1112" fmla="*/ 1888838 h 6858000"/>
              <a:gd name="connsiteX1113" fmla="*/ 242575 w 12192002"/>
              <a:gd name="connsiteY1113" fmla="*/ 1958841 h 6858000"/>
              <a:gd name="connsiteX1114" fmla="*/ 82197 w 12192002"/>
              <a:gd name="connsiteY1114" fmla="*/ 1754826 h 6858000"/>
              <a:gd name="connsiteX1115" fmla="*/ 0 w 12192002"/>
              <a:gd name="connsiteY1115" fmla="*/ 1679650 h 6858000"/>
              <a:gd name="connsiteX1116" fmla="*/ 0 w 12192002"/>
              <a:gd name="connsiteY1116" fmla="*/ 1602463 h 6858000"/>
              <a:gd name="connsiteX1117" fmla="*/ 84689 w 12192002"/>
              <a:gd name="connsiteY1117" fmla="*/ 1677442 h 6858000"/>
              <a:gd name="connsiteX1118" fmla="*/ 298437 w 12192002"/>
              <a:gd name="connsiteY1118" fmla="*/ 1968019 h 6858000"/>
              <a:gd name="connsiteX1119" fmla="*/ 227269 w 12192002"/>
              <a:gd name="connsiteY1119" fmla="*/ 1114064 h 6858000"/>
              <a:gd name="connsiteX1120" fmla="*/ 248003 w 12192002"/>
              <a:gd name="connsiteY1120" fmla="*/ 1089613 h 6858000"/>
              <a:gd name="connsiteX1121" fmla="*/ 427020 w 12192002"/>
              <a:gd name="connsiteY1121" fmla="*/ 1619803 h 6858000"/>
              <a:gd name="connsiteX1122" fmla="*/ 340345 w 12192002"/>
              <a:gd name="connsiteY1122" fmla="*/ 2027739 h 6858000"/>
              <a:gd name="connsiteX1123" fmla="*/ 360865 w 12192002"/>
              <a:gd name="connsiteY1123" fmla="*/ 2044827 h 6858000"/>
              <a:gd name="connsiteX1124" fmla="*/ 560414 w 12192002"/>
              <a:gd name="connsiteY1124" fmla="*/ 2421457 h 6858000"/>
              <a:gd name="connsiteX1125" fmla="*/ 1359703 w 12192002"/>
              <a:gd name="connsiteY1125" fmla="*/ 2578554 h 6858000"/>
              <a:gd name="connsiteX1126" fmla="*/ 1359422 w 12192002"/>
              <a:gd name="connsiteY1126" fmla="*/ 2577994 h 6858000"/>
              <a:gd name="connsiteX1127" fmla="*/ 828701 w 12192002"/>
              <a:gd name="connsiteY1127" fmla="*/ 1839520 h 6858000"/>
              <a:gd name="connsiteX1128" fmla="*/ 494427 w 12192002"/>
              <a:gd name="connsiteY1128" fmla="*/ 1092333 h 6858000"/>
              <a:gd name="connsiteX1129" fmla="*/ 506322 w 12192002"/>
              <a:gd name="connsiteY1129" fmla="*/ 1020997 h 6858000"/>
              <a:gd name="connsiteX1130" fmla="*/ 4570198 w 12192002"/>
              <a:gd name="connsiteY1130" fmla="*/ 978081 h 6858000"/>
              <a:gd name="connsiteX1131" fmla="*/ 4523691 w 12192002"/>
              <a:gd name="connsiteY1131" fmla="*/ 1127776 h 6858000"/>
              <a:gd name="connsiteX1132" fmla="*/ 4509875 w 12192002"/>
              <a:gd name="connsiteY1132" fmla="*/ 1167552 h 6858000"/>
              <a:gd name="connsiteX1133" fmla="*/ 4478168 w 12192002"/>
              <a:gd name="connsiteY1133" fmla="*/ 1260735 h 6858000"/>
              <a:gd name="connsiteX1134" fmla="*/ 4409309 w 12192002"/>
              <a:gd name="connsiteY1134" fmla="*/ 1666996 h 6858000"/>
              <a:gd name="connsiteX1135" fmla="*/ 4370031 w 12192002"/>
              <a:gd name="connsiteY1135" fmla="*/ 1955666 h 6858000"/>
              <a:gd name="connsiteX1136" fmla="*/ 4570198 w 12192002"/>
              <a:gd name="connsiteY1136" fmla="*/ 978081 h 6858000"/>
              <a:gd name="connsiteX1137" fmla="*/ 12149131 w 12192002"/>
              <a:gd name="connsiteY1137" fmla="*/ 959050 h 6858000"/>
              <a:gd name="connsiteX1138" fmla="*/ 12105664 w 12192002"/>
              <a:gd name="connsiteY1138" fmla="*/ 1006960 h 6858000"/>
              <a:gd name="connsiteX1139" fmla="*/ 11883102 w 12192002"/>
              <a:gd name="connsiteY1139" fmla="*/ 1184424 h 6858000"/>
              <a:gd name="connsiteX1140" fmla="*/ 11665174 w 12192002"/>
              <a:gd name="connsiteY1140" fmla="*/ 1317493 h 6858000"/>
              <a:gd name="connsiteX1141" fmla="*/ 11590337 w 12192002"/>
              <a:gd name="connsiteY1141" fmla="*/ 1348256 h 6858000"/>
              <a:gd name="connsiteX1142" fmla="*/ 11492588 w 12192002"/>
              <a:gd name="connsiteY1142" fmla="*/ 1390573 h 6858000"/>
              <a:gd name="connsiteX1143" fmla="*/ 11888865 w 12192002"/>
              <a:gd name="connsiteY1143" fmla="*/ 1220988 h 6858000"/>
              <a:gd name="connsiteX1144" fmla="*/ 12149131 w 12192002"/>
              <a:gd name="connsiteY1144" fmla="*/ 959050 h 6858000"/>
              <a:gd name="connsiteX1145" fmla="*/ 4557898 w 12192002"/>
              <a:gd name="connsiteY1145" fmla="*/ 900011 h 6858000"/>
              <a:gd name="connsiteX1146" fmla="*/ 4344840 w 12192002"/>
              <a:gd name="connsiteY1146" fmla="*/ 1922038 h 6858000"/>
              <a:gd name="connsiteX1147" fmla="*/ 4378710 w 12192002"/>
              <a:gd name="connsiteY1147" fmla="*/ 1665516 h 6858000"/>
              <a:gd name="connsiteX1148" fmla="*/ 4448798 w 12192002"/>
              <a:gd name="connsiteY1148" fmla="*/ 1253024 h 6858000"/>
              <a:gd name="connsiteX1149" fmla="*/ 4480315 w 12192002"/>
              <a:gd name="connsiteY1149" fmla="*/ 1158454 h 6858000"/>
              <a:gd name="connsiteX1150" fmla="*/ 4494133 w 12192002"/>
              <a:gd name="connsiteY1150" fmla="*/ 1118676 h 6858000"/>
              <a:gd name="connsiteX1151" fmla="*/ 4557898 w 12192002"/>
              <a:gd name="connsiteY1151" fmla="*/ 900011 h 6858000"/>
              <a:gd name="connsiteX1152" fmla="*/ 5870151 w 12192002"/>
              <a:gd name="connsiteY1152" fmla="*/ 898890 h 6858000"/>
              <a:gd name="connsiteX1153" fmla="*/ 5861335 w 12192002"/>
              <a:gd name="connsiteY1153" fmla="*/ 899177 h 6858000"/>
              <a:gd name="connsiteX1154" fmla="*/ 5843702 w 12192002"/>
              <a:gd name="connsiteY1154" fmla="*/ 899748 h 6858000"/>
              <a:gd name="connsiteX1155" fmla="*/ 5651107 w 12192002"/>
              <a:gd name="connsiteY1155" fmla="*/ 920306 h 6858000"/>
              <a:gd name="connsiteX1156" fmla="*/ 5459407 w 12192002"/>
              <a:gd name="connsiteY1156" fmla="*/ 940975 h 6858000"/>
              <a:gd name="connsiteX1157" fmla="*/ 5374846 w 12192002"/>
              <a:gd name="connsiteY1157" fmla="*/ 941988 h 6858000"/>
              <a:gd name="connsiteX1158" fmla="*/ 5256105 w 12192002"/>
              <a:gd name="connsiteY1158" fmla="*/ 945632 h 6858000"/>
              <a:gd name="connsiteX1159" fmla="*/ 5107071 w 12192002"/>
              <a:gd name="connsiteY1159" fmla="*/ 969720 h 6858000"/>
              <a:gd name="connsiteX1160" fmla="*/ 4998681 w 12192002"/>
              <a:gd name="connsiteY1160" fmla="*/ 988771 h 6858000"/>
              <a:gd name="connsiteX1161" fmla="*/ 5870151 w 12192002"/>
              <a:gd name="connsiteY1161" fmla="*/ 898890 h 6858000"/>
              <a:gd name="connsiteX1162" fmla="*/ 12190084 w 12192002"/>
              <a:gd name="connsiteY1162" fmla="*/ 854709 h 6858000"/>
              <a:gd name="connsiteX1163" fmla="*/ 12162947 w 12192002"/>
              <a:gd name="connsiteY1163" fmla="*/ 879275 h 6858000"/>
              <a:gd name="connsiteX1164" fmla="*/ 11721478 w 12192002"/>
              <a:gd name="connsiteY1164" fmla="*/ 1216434 h 6858000"/>
              <a:gd name="connsiteX1165" fmla="*/ 11680712 w 12192002"/>
              <a:gd name="connsiteY1165" fmla="*/ 1239730 h 6858000"/>
              <a:gd name="connsiteX1166" fmla="*/ 11505347 w 12192002"/>
              <a:gd name="connsiteY1166" fmla="*/ 1352837 h 6858000"/>
              <a:gd name="connsiteX1167" fmla="*/ 11580962 w 12192002"/>
              <a:gd name="connsiteY1167" fmla="*/ 1321759 h 6858000"/>
              <a:gd name="connsiteX1168" fmla="*/ 11654234 w 12192002"/>
              <a:gd name="connsiteY1168" fmla="*/ 1291618 h 6858000"/>
              <a:gd name="connsiteX1169" fmla="*/ 11867274 w 12192002"/>
              <a:gd name="connsiteY1169" fmla="*/ 1160983 h 6858000"/>
              <a:gd name="connsiteX1170" fmla="*/ 12086035 w 12192002"/>
              <a:gd name="connsiteY1170" fmla="*/ 986418 h 6858000"/>
              <a:gd name="connsiteX1171" fmla="*/ 12190084 w 12192002"/>
              <a:gd name="connsiteY1171" fmla="*/ 854709 h 6858000"/>
              <a:gd name="connsiteX1172" fmla="*/ 5504425 w 12192002"/>
              <a:gd name="connsiteY1172" fmla="*/ 848067 h 6858000"/>
              <a:gd name="connsiteX1173" fmla="*/ 4968849 w 12192002"/>
              <a:gd name="connsiteY1173" fmla="*/ 962318 h 6858000"/>
              <a:gd name="connsiteX1174" fmla="*/ 5104039 w 12192002"/>
              <a:gd name="connsiteY1174" fmla="*/ 940634 h 6858000"/>
              <a:gd name="connsiteX1175" fmla="*/ 5256311 w 12192002"/>
              <a:gd name="connsiteY1175" fmla="*/ 916490 h 6858000"/>
              <a:gd name="connsiteX1176" fmla="*/ 5377381 w 12192002"/>
              <a:gd name="connsiteY1176" fmla="*/ 912671 h 6858000"/>
              <a:gd name="connsiteX1177" fmla="*/ 5460148 w 12192002"/>
              <a:gd name="connsiteY1177" fmla="*/ 911442 h 6858000"/>
              <a:gd name="connsiteX1178" fmla="*/ 5648970 w 12192002"/>
              <a:gd name="connsiteY1178" fmla="*/ 891331 h 6858000"/>
              <a:gd name="connsiteX1179" fmla="*/ 5844807 w 12192002"/>
              <a:gd name="connsiteY1179" fmla="*/ 870718 h 6858000"/>
              <a:gd name="connsiteX1180" fmla="*/ 5862975 w 12192002"/>
              <a:gd name="connsiteY1180" fmla="*/ 869756 h 6858000"/>
              <a:gd name="connsiteX1181" fmla="*/ 5920887 w 12192002"/>
              <a:gd name="connsiteY1181" fmla="*/ 865929 h 6858000"/>
              <a:gd name="connsiteX1182" fmla="*/ 5504425 w 12192002"/>
              <a:gd name="connsiteY1182" fmla="*/ 848067 h 6858000"/>
              <a:gd name="connsiteX1183" fmla="*/ 8924104 w 12192002"/>
              <a:gd name="connsiteY1183" fmla="*/ 777000 h 6858000"/>
              <a:gd name="connsiteX1184" fmla="*/ 8921999 w 12192002"/>
              <a:gd name="connsiteY1184" fmla="*/ 794136 h 6858000"/>
              <a:gd name="connsiteX1185" fmla="*/ 8916066 w 12192002"/>
              <a:gd name="connsiteY1185" fmla="*/ 843129 h 6858000"/>
              <a:gd name="connsiteX1186" fmla="*/ 8909852 w 12192002"/>
              <a:gd name="connsiteY1186" fmla="*/ 1005313 h 6858000"/>
              <a:gd name="connsiteX1187" fmla="*/ 8936982 w 12192002"/>
              <a:gd name="connsiteY1187" fmla="*/ 1614896 h 6858000"/>
              <a:gd name="connsiteX1188" fmla="*/ 8939706 w 12192002"/>
              <a:gd name="connsiteY1188" fmla="*/ 1632791 h 6858000"/>
              <a:gd name="connsiteX1189" fmla="*/ 8946691 w 12192002"/>
              <a:gd name="connsiteY1189" fmla="*/ 1680170 h 6858000"/>
              <a:gd name="connsiteX1190" fmla="*/ 8947643 w 12192002"/>
              <a:gd name="connsiteY1190" fmla="*/ 1649028 h 6858000"/>
              <a:gd name="connsiteX1191" fmla="*/ 8931687 w 12192002"/>
              <a:gd name="connsiteY1191" fmla="*/ 871628 h 6858000"/>
              <a:gd name="connsiteX1192" fmla="*/ 8929804 w 12192002"/>
              <a:gd name="connsiteY1192" fmla="*/ 850229 h 6858000"/>
              <a:gd name="connsiteX1193" fmla="*/ 8924104 w 12192002"/>
              <a:gd name="connsiteY1193" fmla="*/ 777000 h 6858000"/>
              <a:gd name="connsiteX1194" fmla="*/ 8951219 w 12192002"/>
              <a:gd name="connsiteY1194" fmla="*/ 764662 h 6858000"/>
              <a:gd name="connsiteX1195" fmla="*/ 8957270 w 12192002"/>
              <a:gd name="connsiteY1195" fmla="*/ 847698 h 6858000"/>
              <a:gd name="connsiteX1196" fmla="*/ 8959153 w 12192002"/>
              <a:gd name="connsiteY1196" fmla="*/ 869097 h 6858000"/>
              <a:gd name="connsiteX1197" fmla="*/ 8976081 w 12192002"/>
              <a:gd name="connsiteY1197" fmla="*/ 1619865 h 6858000"/>
              <a:gd name="connsiteX1198" fmla="*/ 8951219 w 12192002"/>
              <a:gd name="connsiteY1198" fmla="*/ 764662 h 6858000"/>
              <a:gd name="connsiteX1199" fmla="*/ 8898081 w 12192002"/>
              <a:gd name="connsiteY1199" fmla="*/ 630137 h 6858000"/>
              <a:gd name="connsiteX1200" fmla="*/ 8910095 w 12192002"/>
              <a:gd name="connsiteY1200" fmla="*/ 1626691 h 6858000"/>
              <a:gd name="connsiteX1201" fmla="*/ 8908822 w 12192002"/>
              <a:gd name="connsiteY1201" fmla="*/ 1619067 h 6858000"/>
              <a:gd name="connsiteX1202" fmla="*/ 8881669 w 12192002"/>
              <a:gd name="connsiteY1202" fmla="*/ 1004967 h 6858000"/>
              <a:gd name="connsiteX1203" fmla="*/ 8888265 w 12192002"/>
              <a:gd name="connsiteY1203" fmla="*/ 840369 h 6858000"/>
              <a:gd name="connsiteX1204" fmla="*/ 8894429 w 12192002"/>
              <a:gd name="connsiteY1204" fmla="*/ 790831 h 6858000"/>
              <a:gd name="connsiteX1205" fmla="*/ 8898081 w 12192002"/>
              <a:gd name="connsiteY1205" fmla="*/ 630137 h 6858000"/>
              <a:gd name="connsiteX1206" fmla="*/ 11491396 w 12192002"/>
              <a:gd name="connsiteY1206" fmla="*/ 623931 h 6858000"/>
              <a:gd name="connsiteX1207" fmla="*/ 11413329 w 12192002"/>
              <a:gd name="connsiteY1207" fmla="*/ 662344 h 6858000"/>
              <a:gd name="connsiteX1208" fmla="*/ 10966547 w 12192002"/>
              <a:gd name="connsiteY1208" fmla="*/ 818916 h 6858000"/>
              <a:gd name="connsiteX1209" fmla="*/ 10498883 w 12192002"/>
              <a:gd name="connsiteY1209" fmla="*/ 1111507 h 6858000"/>
              <a:gd name="connsiteX1210" fmla="*/ 10671292 w 12192002"/>
              <a:gd name="connsiteY1210" fmla="*/ 1035777 h 6858000"/>
              <a:gd name="connsiteX1211" fmla="*/ 10685894 w 12192002"/>
              <a:gd name="connsiteY1211" fmla="*/ 1027151 h 6858000"/>
              <a:gd name="connsiteX1212" fmla="*/ 11104337 w 12192002"/>
              <a:gd name="connsiteY1212" fmla="*/ 817377 h 6858000"/>
              <a:gd name="connsiteX1213" fmla="*/ 11491396 w 12192002"/>
              <a:gd name="connsiteY1213" fmla="*/ 623931 h 6858000"/>
              <a:gd name="connsiteX1214" fmla="*/ 10779304 w 12192002"/>
              <a:gd name="connsiteY1214" fmla="*/ 584486 h 6858000"/>
              <a:gd name="connsiteX1215" fmla="*/ 10658378 w 12192002"/>
              <a:gd name="connsiteY1215" fmla="*/ 772788 h 6858000"/>
              <a:gd name="connsiteX1216" fmla="*/ 10475581 w 12192002"/>
              <a:gd name="connsiteY1216" fmla="*/ 1070739 h 6858000"/>
              <a:gd name="connsiteX1217" fmla="*/ 10735178 w 12192002"/>
              <a:gd name="connsiteY1217" fmla="*/ 693281 h 6858000"/>
              <a:gd name="connsiteX1218" fmla="*/ 10132488 w 12192002"/>
              <a:gd name="connsiteY1218" fmla="*/ 518596 h 6858000"/>
              <a:gd name="connsiteX1219" fmla="*/ 9879465 w 12192002"/>
              <a:gd name="connsiteY1219" fmla="*/ 567273 h 6858000"/>
              <a:gd name="connsiteX1220" fmla="*/ 9364243 w 12192002"/>
              <a:gd name="connsiteY1220" fmla="*/ 809468 h 6858000"/>
              <a:gd name="connsiteX1221" fmla="*/ 9366655 w 12192002"/>
              <a:gd name="connsiteY1221" fmla="*/ 809848 h 6858000"/>
              <a:gd name="connsiteX1222" fmla="*/ 9914233 w 12192002"/>
              <a:gd name="connsiteY1222" fmla="*/ 596159 h 6858000"/>
              <a:gd name="connsiteX1223" fmla="*/ 10264524 w 12192002"/>
              <a:gd name="connsiteY1223" fmla="*/ 501747 h 6858000"/>
              <a:gd name="connsiteX1224" fmla="*/ 9922837 w 12192002"/>
              <a:gd name="connsiteY1224" fmla="*/ 622979 h 6858000"/>
              <a:gd name="connsiteX1225" fmla="*/ 9416908 w 12192002"/>
              <a:gd name="connsiteY1225" fmla="*/ 818889 h 6858000"/>
              <a:gd name="connsiteX1226" fmla="*/ 9418234 w 12192002"/>
              <a:gd name="connsiteY1226" fmla="*/ 818810 h 6858000"/>
              <a:gd name="connsiteX1227" fmla="*/ 10264524 w 12192002"/>
              <a:gd name="connsiteY1227" fmla="*/ 501747 h 6858000"/>
              <a:gd name="connsiteX1228" fmla="*/ 10802699 w 12192002"/>
              <a:gd name="connsiteY1228" fmla="*/ 488163 h 6858000"/>
              <a:gd name="connsiteX1229" fmla="*/ 10618739 w 12192002"/>
              <a:gd name="connsiteY1229" fmla="*/ 734118 h 6858000"/>
              <a:gd name="connsiteX1230" fmla="*/ 10604580 w 12192002"/>
              <a:gd name="connsiteY1230" fmla="*/ 753877 h 6858000"/>
              <a:gd name="connsiteX1231" fmla="*/ 10529643 w 12192002"/>
              <a:gd name="connsiteY1231" fmla="*/ 867004 h 6858000"/>
              <a:gd name="connsiteX1232" fmla="*/ 10462194 w 12192002"/>
              <a:gd name="connsiteY1232" fmla="*/ 1035452 h 6858000"/>
              <a:gd name="connsiteX1233" fmla="*/ 10635117 w 12192002"/>
              <a:gd name="connsiteY1233" fmla="*/ 757788 h 6858000"/>
              <a:gd name="connsiteX1234" fmla="*/ 10802699 w 12192002"/>
              <a:gd name="connsiteY1234" fmla="*/ 488163 h 6858000"/>
              <a:gd name="connsiteX1235" fmla="*/ 10359107 w 12192002"/>
              <a:gd name="connsiteY1235" fmla="*/ 485136 h 6858000"/>
              <a:gd name="connsiteX1236" fmla="*/ 9515108 w 12192002"/>
              <a:gd name="connsiteY1236" fmla="*/ 825701 h 6858000"/>
              <a:gd name="connsiteX1237" fmla="*/ 10359107 w 12192002"/>
              <a:gd name="connsiteY1237" fmla="*/ 485136 h 6858000"/>
              <a:gd name="connsiteX1238" fmla="*/ 11886089 w 12192002"/>
              <a:gd name="connsiteY1238" fmla="*/ 483936 h 6858000"/>
              <a:gd name="connsiteX1239" fmla="*/ 11622890 w 12192002"/>
              <a:gd name="connsiteY1239" fmla="*/ 661575 h 6858000"/>
              <a:gd name="connsiteX1240" fmla="*/ 11038640 w 12192002"/>
              <a:gd name="connsiteY1240" fmla="*/ 996875 h 6858000"/>
              <a:gd name="connsiteX1241" fmla="*/ 10561310 w 12192002"/>
              <a:gd name="connsiteY1241" fmla="*/ 1145020 h 6858000"/>
              <a:gd name="connsiteX1242" fmla="*/ 10675127 w 12192002"/>
              <a:gd name="connsiteY1242" fmla="*/ 1163586 h 6858000"/>
              <a:gd name="connsiteX1243" fmla="*/ 11120351 w 12192002"/>
              <a:gd name="connsiteY1243" fmla="*/ 990907 h 6858000"/>
              <a:gd name="connsiteX1244" fmla="*/ 11648506 w 12192002"/>
              <a:gd name="connsiteY1244" fmla="*/ 680145 h 6858000"/>
              <a:gd name="connsiteX1245" fmla="*/ 11886089 w 12192002"/>
              <a:gd name="connsiteY1245" fmla="*/ 483936 h 6858000"/>
              <a:gd name="connsiteX1246" fmla="*/ 3607114 w 12192002"/>
              <a:gd name="connsiteY1246" fmla="*/ 467441 h 6858000"/>
              <a:gd name="connsiteX1247" fmla="*/ 3296242 w 12192002"/>
              <a:gd name="connsiteY1247" fmla="*/ 807991 h 6858000"/>
              <a:gd name="connsiteX1248" fmla="*/ 3174674 w 12192002"/>
              <a:gd name="connsiteY1248" fmla="*/ 919759 h 6858000"/>
              <a:gd name="connsiteX1249" fmla="*/ 3042978 w 12192002"/>
              <a:gd name="connsiteY1249" fmla="*/ 1054894 h 6858000"/>
              <a:gd name="connsiteX1250" fmla="*/ 2968914 w 12192002"/>
              <a:gd name="connsiteY1250" fmla="*/ 1133756 h 6858000"/>
              <a:gd name="connsiteX1251" fmla="*/ 3103823 w 12192002"/>
              <a:gd name="connsiteY1251" fmla="*/ 1026814 h 6858000"/>
              <a:gd name="connsiteX1252" fmla="*/ 3607114 w 12192002"/>
              <a:gd name="connsiteY1252" fmla="*/ 467441 h 6858000"/>
              <a:gd name="connsiteX1253" fmla="*/ 10784544 w 12192002"/>
              <a:gd name="connsiteY1253" fmla="*/ 465669 h 6858000"/>
              <a:gd name="connsiteX1254" fmla="*/ 10426419 w 12192002"/>
              <a:gd name="connsiteY1254" fmla="*/ 1062158 h 6858000"/>
              <a:gd name="connsiteX1255" fmla="*/ 10471732 w 12192002"/>
              <a:gd name="connsiteY1255" fmla="*/ 921679 h 6858000"/>
              <a:gd name="connsiteX1256" fmla="*/ 10504824 w 12192002"/>
              <a:gd name="connsiteY1256" fmla="*/ 852631 h 6858000"/>
              <a:gd name="connsiteX1257" fmla="*/ 10582237 w 12192002"/>
              <a:gd name="connsiteY1257" fmla="*/ 736692 h 6858000"/>
              <a:gd name="connsiteX1258" fmla="*/ 10596401 w 12192002"/>
              <a:gd name="connsiteY1258" fmla="*/ 716935 h 6858000"/>
              <a:gd name="connsiteX1259" fmla="*/ 10784544 w 12192002"/>
              <a:gd name="connsiteY1259" fmla="*/ 465669 h 6858000"/>
              <a:gd name="connsiteX1260" fmla="*/ 11916494 w 12192002"/>
              <a:gd name="connsiteY1260" fmla="*/ 422768 h 6858000"/>
              <a:gd name="connsiteX1261" fmla="*/ 11703185 w 12192002"/>
              <a:gd name="connsiteY1261" fmla="*/ 528178 h 6858000"/>
              <a:gd name="connsiteX1262" fmla="*/ 11680755 w 12192002"/>
              <a:gd name="connsiteY1262" fmla="*/ 543149 h 6858000"/>
              <a:gd name="connsiteX1263" fmla="*/ 11116818 w 12192002"/>
              <a:gd name="connsiteY1263" fmla="*/ 842623 h 6858000"/>
              <a:gd name="connsiteX1264" fmla="*/ 10700164 w 12192002"/>
              <a:gd name="connsiteY1264" fmla="*/ 1051220 h 6858000"/>
              <a:gd name="connsiteX1265" fmla="*/ 10685570 w 12192002"/>
              <a:gd name="connsiteY1265" fmla="*/ 1059849 h 6858000"/>
              <a:gd name="connsiteX1266" fmla="*/ 10584288 w 12192002"/>
              <a:gd name="connsiteY1266" fmla="*/ 1113543 h 6858000"/>
              <a:gd name="connsiteX1267" fmla="*/ 11026698 w 12192002"/>
              <a:gd name="connsiteY1267" fmla="*/ 971858 h 6858000"/>
              <a:gd name="connsiteX1268" fmla="*/ 11607604 w 12192002"/>
              <a:gd name="connsiteY1268" fmla="*/ 638368 h 6858000"/>
              <a:gd name="connsiteX1269" fmla="*/ 11919452 w 12192002"/>
              <a:gd name="connsiteY1269" fmla="*/ 423380 h 6858000"/>
              <a:gd name="connsiteX1270" fmla="*/ 11916494 w 12192002"/>
              <a:gd name="connsiteY1270" fmla="*/ 422768 h 6858000"/>
              <a:gd name="connsiteX1271" fmla="*/ 8148168 w 12192002"/>
              <a:gd name="connsiteY1271" fmla="*/ 416949 h 6858000"/>
              <a:gd name="connsiteX1272" fmla="*/ 7862052 w 12192002"/>
              <a:gd name="connsiteY1272" fmla="*/ 694330 h 6858000"/>
              <a:gd name="connsiteX1273" fmla="*/ 7808002 w 12192002"/>
              <a:gd name="connsiteY1273" fmla="*/ 759654 h 6858000"/>
              <a:gd name="connsiteX1274" fmla="*/ 8295299 w 12192002"/>
              <a:gd name="connsiteY1274" fmla="*/ 416143 h 6858000"/>
              <a:gd name="connsiteX1275" fmla="*/ 8309124 w 12192002"/>
              <a:gd name="connsiteY1275" fmla="*/ 534021 h 6858000"/>
              <a:gd name="connsiteX1276" fmla="*/ 8293154 w 12192002"/>
              <a:gd name="connsiteY1276" fmla="*/ 672115 h 6858000"/>
              <a:gd name="connsiteX1277" fmla="*/ 8279099 w 12192002"/>
              <a:gd name="connsiteY1277" fmla="*/ 769176 h 6858000"/>
              <a:gd name="connsiteX1278" fmla="*/ 8309186 w 12192002"/>
              <a:gd name="connsiteY1278" fmla="*/ 1060039 h 6858000"/>
              <a:gd name="connsiteX1279" fmla="*/ 8410512 w 12192002"/>
              <a:gd name="connsiteY1279" fmla="*/ 1511108 h 6858000"/>
              <a:gd name="connsiteX1280" fmla="*/ 8351657 w 12192002"/>
              <a:gd name="connsiteY1280" fmla="*/ 521768 h 6858000"/>
              <a:gd name="connsiteX1281" fmla="*/ 8295299 w 12192002"/>
              <a:gd name="connsiteY1281" fmla="*/ 416143 h 6858000"/>
              <a:gd name="connsiteX1282" fmla="*/ 8266483 w 12192002"/>
              <a:gd name="connsiteY1282" fmla="*/ 414244 h 6858000"/>
              <a:gd name="connsiteX1283" fmla="*/ 8343425 w 12192002"/>
              <a:gd name="connsiteY1283" fmla="*/ 1357811 h 6858000"/>
              <a:gd name="connsiteX1284" fmla="*/ 8282114 w 12192002"/>
              <a:gd name="connsiteY1284" fmla="*/ 1064671 h 6858000"/>
              <a:gd name="connsiteX1285" fmla="*/ 8251298 w 12192002"/>
              <a:gd name="connsiteY1285" fmla="*/ 766414 h 6858000"/>
              <a:gd name="connsiteX1286" fmla="*/ 8265729 w 12192002"/>
              <a:gd name="connsiteY1286" fmla="*/ 666939 h 6858000"/>
              <a:gd name="connsiteX1287" fmla="*/ 8281494 w 12192002"/>
              <a:gd name="connsiteY1287" fmla="*/ 533909 h 6858000"/>
              <a:gd name="connsiteX1288" fmla="*/ 8266483 w 12192002"/>
              <a:gd name="connsiteY1288" fmla="*/ 414244 h 6858000"/>
              <a:gd name="connsiteX1289" fmla="*/ 8140802 w 12192002"/>
              <a:gd name="connsiteY1289" fmla="*/ 388720 h 6858000"/>
              <a:gd name="connsiteX1290" fmla="*/ 7860379 w 12192002"/>
              <a:gd name="connsiteY1290" fmla="*/ 596411 h 6858000"/>
              <a:gd name="connsiteX1291" fmla="*/ 7737688 w 12192002"/>
              <a:gd name="connsiteY1291" fmla="*/ 790400 h 6858000"/>
              <a:gd name="connsiteX1292" fmla="*/ 7726885 w 12192002"/>
              <a:gd name="connsiteY1292" fmla="*/ 812869 h 6858000"/>
              <a:gd name="connsiteX1293" fmla="*/ 7840490 w 12192002"/>
              <a:gd name="connsiteY1293" fmla="*/ 676832 h 6858000"/>
              <a:gd name="connsiteX1294" fmla="*/ 8140802 w 12192002"/>
              <a:gd name="connsiteY1294" fmla="*/ 388720 h 6858000"/>
              <a:gd name="connsiteX1295" fmla="*/ 3744487 w 12192002"/>
              <a:gd name="connsiteY1295" fmla="*/ 383136 h 6858000"/>
              <a:gd name="connsiteX1296" fmla="*/ 3970213 w 12192002"/>
              <a:gd name="connsiteY1296" fmla="*/ 995559 h 6858000"/>
              <a:gd name="connsiteX1297" fmla="*/ 3744487 w 12192002"/>
              <a:gd name="connsiteY1297" fmla="*/ 383136 h 6858000"/>
              <a:gd name="connsiteX1298" fmla="*/ 3624562 w 12192002"/>
              <a:gd name="connsiteY1298" fmla="*/ 367041 h 6858000"/>
              <a:gd name="connsiteX1299" fmla="*/ 3489712 w 12192002"/>
              <a:gd name="connsiteY1299" fmla="*/ 485386 h 6858000"/>
              <a:gd name="connsiteX1300" fmla="*/ 3182994 w 12192002"/>
              <a:gd name="connsiteY1300" fmla="*/ 828265 h 6858000"/>
              <a:gd name="connsiteX1301" fmla="*/ 2892114 w 12192002"/>
              <a:gd name="connsiteY1301" fmla="*/ 1172635 h 6858000"/>
              <a:gd name="connsiteX1302" fmla="*/ 3021459 w 12192002"/>
              <a:gd name="connsiteY1302" fmla="*/ 1035385 h 6858000"/>
              <a:gd name="connsiteX1303" fmla="*/ 3153873 w 12192002"/>
              <a:gd name="connsiteY1303" fmla="*/ 898971 h 6858000"/>
              <a:gd name="connsiteX1304" fmla="*/ 3276511 w 12192002"/>
              <a:gd name="connsiteY1304" fmla="*/ 786423 h 6858000"/>
              <a:gd name="connsiteX1305" fmla="*/ 3584154 w 12192002"/>
              <a:gd name="connsiteY1305" fmla="*/ 448218 h 6858000"/>
              <a:gd name="connsiteX1306" fmla="*/ 3624562 w 12192002"/>
              <a:gd name="connsiteY1306" fmla="*/ 367041 h 6858000"/>
              <a:gd name="connsiteX1307" fmla="*/ 3766672 w 12192002"/>
              <a:gd name="connsiteY1307" fmla="*/ 359429 h 6858000"/>
              <a:gd name="connsiteX1308" fmla="*/ 3996338 w 12192002"/>
              <a:gd name="connsiteY1308" fmla="*/ 968237 h 6858000"/>
              <a:gd name="connsiteX1309" fmla="*/ 3766672 w 12192002"/>
              <a:gd name="connsiteY1309" fmla="*/ 359429 h 6858000"/>
              <a:gd name="connsiteX1310" fmla="*/ 5805386 w 12192002"/>
              <a:gd name="connsiteY1310" fmla="*/ 239240 h 6858000"/>
              <a:gd name="connsiteX1311" fmla="*/ 5736947 w 12192002"/>
              <a:gd name="connsiteY1311" fmla="*/ 261367 h 6858000"/>
              <a:gd name="connsiteX1312" fmla="*/ 5427012 w 12192002"/>
              <a:gd name="connsiteY1312" fmla="*/ 311272 h 6858000"/>
              <a:gd name="connsiteX1313" fmla="*/ 5147818 w 12192002"/>
              <a:gd name="connsiteY1313" fmla="*/ 322112 h 6858000"/>
              <a:gd name="connsiteX1314" fmla="*/ 5060854 w 12192002"/>
              <a:gd name="connsiteY1314" fmla="*/ 311882 h 6858000"/>
              <a:gd name="connsiteX1315" fmla="*/ 4945989 w 12192002"/>
              <a:gd name="connsiteY1315" fmla="*/ 300516 h 6858000"/>
              <a:gd name="connsiteX1316" fmla="*/ 5410479 w 12192002"/>
              <a:gd name="connsiteY1316" fmla="*/ 348434 h 6858000"/>
              <a:gd name="connsiteX1317" fmla="*/ 5805386 w 12192002"/>
              <a:gd name="connsiteY1317" fmla="*/ 239240 h 6858000"/>
              <a:gd name="connsiteX1318" fmla="*/ 5905192 w 12192002"/>
              <a:gd name="connsiteY1318" fmla="*/ 163079 h 6858000"/>
              <a:gd name="connsiteX1319" fmla="*/ 5865655 w 12192002"/>
              <a:gd name="connsiteY1319" fmla="*/ 171901 h 6858000"/>
              <a:gd name="connsiteX1320" fmla="*/ 5259740 w 12192002"/>
              <a:gd name="connsiteY1320" fmla="*/ 257013 h 6858000"/>
              <a:gd name="connsiteX1321" fmla="*/ 5208466 w 12192002"/>
              <a:gd name="connsiteY1321" fmla="*/ 257550 h 6858000"/>
              <a:gd name="connsiteX1322" fmla="*/ 4980204 w 12192002"/>
              <a:gd name="connsiteY1322" fmla="*/ 271903 h 6858000"/>
              <a:gd name="connsiteX1323" fmla="*/ 5068068 w 12192002"/>
              <a:gd name="connsiteY1323" fmla="*/ 282244 h 6858000"/>
              <a:gd name="connsiteX1324" fmla="*/ 5153231 w 12192002"/>
              <a:gd name="connsiteY1324" fmla="*/ 292240 h 6858000"/>
              <a:gd name="connsiteX1325" fmla="*/ 5426491 w 12192002"/>
              <a:gd name="connsiteY1325" fmla="*/ 281128 h 6858000"/>
              <a:gd name="connsiteX1326" fmla="*/ 5731211 w 12192002"/>
              <a:gd name="connsiteY1326" fmla="*/ 231951 h 6858000"/>
              <a:gd name="connsiteX1327" fmla="*/ 5905192 w 12192002"/>
              <a:gd name="connsiteY1327" fmla="*/ 163079 h 6858000"/>
              <a:gd name="connsiteX1328" fmla="*/ 5944437 w 12192002"/>
              <a:gd name="connsiteY1328" fmla="*/ 113829 h 6858000"/>
              <a:gd name="connsiteX1329" fmla="*/ 5825032 w 12192002"/>
              <a:gd name="connsiteY1329" fmla="*/ 146405 h 6858000"/>
              <a:gd name="connsiteX1330" fmla="*/ 4955599 w 12192002"/>
              <a:gd name="connsiteY1330" fmla="*/ 247008 h 6858000"/>
              <a:gd name="connsiteX1331" fmla="*/ 5210103 w 12192002"/>
              <a:gd name="connsiteY1331" fmla="*/ 228123 h 6858000"/>
              <a:gd name="connsiteX1332" fmla="*/ 5261015 w 12192002"/>
              <a:gd name="connsiteY1332" fmla="*/ 227087 h 6858000"/>
              <a:gd name="connsiteX1333" fmla="*/ 5861181 w 12192002"/>
              <a:gd name="connsiteY1333" fmla="*/ 143093 h 6858000"/>
              <a:gd name="connsiteX1334" fmla="*/ 5961252 w 12192002"/>
              <a:gd name="connsiteY1334" fmla="*/ 114820 h 6858000"/>
              <a:gd name="connsiteX1335" fmla="*/ 5944437 w 12192002"/>
              <a:gd name="connsiteY1335" fmla="*/ 113829 h 6858000"/>
              <a:gd name="connsiteX1336" fmla="*/ 9095810 w 12192002"/>
              <a:gd name="connsiteY1336" fmla="*/ 0 h 6858000"/>
              <a:gd name="connsiteX1337" fmla="*/ 9215999 w 12192002"/>
              <a:gd name="connsiteY1337" fmla="*/ 0 h 6858000"/>
              <a:gd name="connsiteX1338" fmla="*/ 9250991 w 12192002"/>
              <a:gd name="connsiteY1338" fmla="*/ 17650 h 6858000"/>
              <a:gd name="connsiteX1339" fmla="*/ 9551793 w 12192002"/>
              <a:gd name="connsiteY1339" fmla="*/ 69947 h 6858000"/>
              <a:gd name="connsiteX1340" fmla="*/ 10211701 w 12192002"/>
              <a:gd name="connsiteY1340" fmla="*/ 15192 h 6858000"/>
              <a:gd name="connsiteX1341" fmla="*/ 9665014 w 12192002"/>
              <a:gd name="connsiteY1341" fmla="*/ 41266 h 6858000"/>
              <a:gd name="connsiteX1342" fmla="*/ 9382567 w 12192002"/>
              <a:gd name="connsiteY1342" fmla="*/ 18583 h 6858000"/>
              <a:gd name="connsiteX1343" fmla="*/ 9283159 w 12192002"/>
              <a:gd name="connsiteY1343" fmla="*/ 0 h 6858000"/>
              <a:gd name="connsiteX1344" fmla="*/ 9469266 w 12192002"/>
              <a:gd name="connsiteY1344" fmla="*/ 0 h 6858000"/>
              <a:gd name="connsiteX1345" fmla="*/ 9504117 w 12192002"/>
              <a:gd name="connsiteY1345" fmla="*/ 4274 h 6858000"/>
              <a:gd name="connsiteX1346" fmla="*/ 9667223 w 12192002"/>
              <a:gd name="connsiteY1346" fmla="*/ 13232 h 6858000"/>
              <a:gd name="connsiteX1347" fmla="*/ 9887703 w 12192002"/>
              <a:gd name="connsiteY1347" fmla="*/ 12601 h 6858000"/>
              <a:gd name="connsiteX1348" fmla="*/ 10088930 w 12192002"/>
              <a:gd name="connsiteY1348" fmla="*/ 0 h 6858000"/>
              <a:gd name="connsiteX1349" fmla="*/ 10544171 w 12192002"/>
              <a:gd name="connsiteY1349" fmla="*/ 0 h 6858000"/>
              <a:gd name="connsiteX1350" fmla="*/ 10392396 w 12192002"/>
              <a:gd name="connsiteY1350" fmla="*/ 36772 h 6858000"/>
              <a:gd name="connsiteX1351" fmla="*/ 9413803 w 12192002"/>
              <a:gd name="connsiteY1351" fmla="*/ 131277 h 6858000"/>
              <a:gd name="connsiteX1352" fmla="*/ 9174626 w 12192002"/>
              <a:gd name="connsiteY1352" fmla="*/ 44983 h 6858000"/>
              <a:gd name="connsiteX1353" fmla="*/ 8474998 w 12192002"/>
              <a:gd name="connsiteY1353" fmla="*/ 0 h 6858000"/>
              <a:gd name="connsiteX1354" fmla="*/ 8573502 w 12192002"/>
              <a:gd name="connsiteY1354" fmla="*/ 0 h 6858000"/>
              <a:gd name="connsiteX1355" fmla="*/ 8659539 w 12192002"/>
              <a:gd name="connsiteY1355" fmla="*/ 117664 h 6858000"/>
              <a:gd name="connsiteX1356" fmla="*/ 9248507 w 12192002"/>
              <a:gd name="connsiteY1356" fmla="*/ 743734 h 6858000"/>
              <a:gd name="connsiteX1357" fmla="*/ 9309457 w 12192002"/>
              <a:gd name="connsiteY1357" fmla="*/ 795932 h 6858000"/>
              <a:gd name="connsiteX1358" fmla="*/ 9785496 w 12192002"/>
              <a:gd name="connsiteY1358" fmla="*/ 530713 h 6858000"/>
              <a:gd name="connsiteX1359" fmla="*/ 10482828 w 12192002"/>
              <a:gd name="connsiteY1359" fmla="*/ 399738 h 6858000"/>
              <a:gd name="connsiteX1360" fmla="*/ 10468382 w 12192002"/>
              <a:gd name="connsiteY1360" fmla="*/ 461219 h 6858000"/>
              <a:gd name="connsiteX1361" fmla="*/ 9430790 w 12192002"/>
              <a:gd name="connsiteY1361" fmla="*/ 895589 h 6858000"/>
              <a:gd name="connsiteX1362" fmla="*/ 10019780 w 12192002"/>
              <a:gd name="connsiteY1362" fmla="*/ 1298815 h 6858000"/>
              <a:gd name="connsiteX1363" fmla="*/ 10372218 w 12192002"/>
              <a:gd name="connsiteY1363" fmla="*/ 1146081 h 6858000"/>
              <a:gd name="connsiteX1364" fmla="*/ 10896429 w 12192002"/>
              <a:gd name="connsiteY1364" fmla="*/ 310883 h 6858000"/>
              <a:gd name="connsiteX1365" fmla="*/ 10919735 w 12192002"/>
              <a:gd name="connsiteY1365" fmla="*/ 318176 h 6858000"/>
              <a:gd name="connsiteX1366" fmla="*/ 10637064 w 12192002"/>
              <a:gd name="connsiteY1366" fmla="*/ 935661 h 6858000"/>
              <a:gd name="connsiteX1367" fmla="*/ 10516995 w 12192002"/>
              <a:gd name="connsiteY1367" fmla="*/ 1070245 h 6858000"/>
              <a:gd name="connsiteX1368" fmla="*/ 10868835 w 12192002"/>
              <a:gd name="connsiteY1368" fmla="*/ 815534 h 6858000"/>
              <a:gd name="connsiteX1369" fmla="*/ 11704547 w 12192002"/>
              <a:gd name="connsiteY1369" fmla="*/ 465665 h 6858000"/>
              <a:gd name="connsiteX1370" fmla="*/ 12033562 w 12192002"/>
              <a:gd name="connsiteY1370" fmla="*/ 350012 h 6858000"/>
              <a:gd name="connsiteX1371" fmla="*/ 12025537 w 12192002"/>
              <a:gd name="connsiteY1371" fmla="*/ 382666 h 6858000"/>
              <a:gd name="connsiteX1372" fmla="*/ 11088649 w 12192002"/>
              <a:gd name="connsiteY1372" fmla="*/ 1056676 h 6858000"/>
              <a:gd name="connsiteX1373" fmla="*/ 10561600 w 12192002"/>
              <a:gd name="connsiteY1373" fmla="*/ 1229477 h 6858000"/>
              <a:gd name="connsiteX1374" fmla="*/ 10280797 w 12192002"/>
              <a:gd name="connsiteY1374" fmla="*/ 1263181 h 6858000"/>
              <a:gd name="connsiteX1375" fmla="*/ 10083376 w 12192002"/>
              <a:gd name="connsiteY1375" fmla="*/ 1334114 h 6858000"/>
              <a:gd name="connsiteX1376" fmla="*/ 10832582 w 12192002"/>
              <a:gd name="connsiteY1376" fmla="*/ 1687356 h 6858000"/>
              <a:gd name="connsiteX1377" fmla="*/ 10839263 w 12192002"/>
              <a:gd name="connsiteY1377" fmla="*/ 1683743 h 6858000"/>
              <a:gd name="connsiteX1378" fmla="*/ 11350910 w 12192002"/>
              <a:gd name="connsiteY1378" fmla="*/ 1443899 h 6858000"/>
              <a:gd name="connsiteX1379" fmla="*/ 11360346 w 12192002"/>
              <a:gd name="connsiteY1379" fmla="*/ 1429225 h 6858000"/>
              <a:gd name="connsiteX1380" fmla="*/ 12167580 w 12192002"/>
              <a:gd name="connsiteY1380" fmla="*/ 789523 h 6858000"/>
              <a:gd name="connsiteX1381" fmla="*/ 12192000 w 12192002"/>
              <a:gd name="connsiteY1381" fmla="*/ 769876 h 6858000"/>
              <a:gd name="connsiteX1382" fmla="*/ 12192000 w 12192002"/>
              <a:gd name="connsiteY1382" fmla="*/ 802845 h 6858000"/>
              <a:gd name="connsiteX1383" fmla="*/ 12173558 w 12192002"/>
              <a:gd name="connsiteY1383" fmla="*/ 821317 h 6858000"/>
              <a:gd name="connsiteX1384" fmla="*/ 12117398 w 12192002"/>
              <a:gd name="connsiteY1384" fmla="*/ 877374 h 6858000"/>
              <a:gd name="connsiteX1385" fmla="*/ 11472926 w 12192002"/>
              <a:gd name="connsiteY1385" fmla="*/ 1344259 h 6858000"/>
              <a:gd name="connsiteX1386" fmla="*/ 11666978 w 12192002"/>
              <a:gd name="connsiteY1386" fmla="*/ 1215889 h 6858000"/>
              <a:gd name="connsiteX1387" fmla="*/ 11707200 w 12192002"/>
              <a:gd name="connsiteY1387" fmla="*/ 1192361 h 6858000"/>
              <a:gd name="connsiteX1388" fmla="*/ 12144637 w 12192002"/>
              <a:gd name="connsiteY1388" fmla="*/ 858646 h 6858000"/>
              <a:gd name="connsiteX1389" fmla="*/ 12192000 w 12192002"/>
              <a:gd name="connsiteY1389" fmla="*/ 810414 h 6858000"/>
              <a:gd name="connsiteX1390" fmla="*/ 12192000 w 12192002"/>
              <a:gd name="connsiteY1390" fmla="*/ 916439 h 6858000"/>
              <a:gd name="connsiteX1391" fmla="*/ 12150630 w 12192002"/>
              <a:gd name="connsiteY1391" fmla="*/ 982925 h 6858000"/>
              <a:gd name="connsiteX1392" fmla="*/ 11389484 w 12192002"/>
              <a:gd name="connsiteY1392" fmla="*/ 1469889 h 6858000"/>
              <a:gd name="connsiteX1393" fmla="*/ 10923736 w 12192002"/>
              <a:gd name="connsiteY1393" fmla="*/ 1721439 h 6858000"/>
              <a:gd name="connsiteX1394" fmla="*/ 11091913 w 12192002"/>
              <a:gd name="connsiteY1394" fmla="*/ 1780406 h 6858000"/>
              <a:gd name="connsiteX1395" fmla="*/ 11771238 w 12192002"/>
              <a:gd name="connsiteY1395" fmla="*/ 1944400 h 6858000"/>
              <a:gd name="connsiteX1396" fmla="*/ 11783166 w 12192002"/>
              <a:gd name="connsiteY1396" fmla="*/ 1931422 h 6858000"/>
              <a:gd name="connsiteX1397" fmla="*/ 12131988 w 12192002"/>
              <a:gd name="connsiteY1397" fmla="*/ 1574357 h 6858000"/>
              <a:gd name="connsiteX1398" fmla="*/ 12192000 w 12192002"/>
              <a:gd name="connsiteY1398" fmla="*/ 1537429 h 6858000"/>
              <a:gd name="connsiteX1399" fmla="*/ 12192000 w 12192002"/>
              <a:gd name="connsiteY1399" fmla="*/ 1589108 h 6858000"/>
              <a:gd name="connsiteX1400" fmla="*/ 12112105 w 12192002"/>
              <a:gd name="connsiteY1400" fmla="*/ 1640352 h 6858000"/>
              <a:gd name="connsiteX1401" fmla="*/ 11849203 w 12192002"/>
              <a:gd name="connsiteY1401" fmla="*/ 1900149 h 6858000"/>
              <a:gd name="connsiteX1402" fmla="*/ 11946326 w 12192002"/>
              <a:gd name="connsiteY1402" fmla="*/ 1822808 h 6858000"/>
              <a:gd name="connsiteX1403" fmla="*/ 12055863 w 12192002"/>
              <a:gd name="connsiteY1403" fmla="*/ 1735914 h 6858000"/>
              <a:gd name="connsiteX1404" fmla="*/ 12150816 w 12192002"/>
              <a:gd name="connsiteY1404" fmla="*/ 1678902 h 6858000"/>
              <a:gd name="connsiteX1405" fmla="*/ 12192000 w 12192002"/>
              <a:gd name="connsiteY1405" fmla="*/ 1655121 h 6858000"/>
              <a:gd name="connsiteX1406" fmla="*/ 12192000 w 12192002"/>
              <a:gd name="connsiteY1406" fmla="*/ 1686869 h 6858000"/>
              <a:gd name="connsiteX1407" fmla="*/ 12163772 w 12192002"/>
              <a:gd name="connsiteY1407" fmla="*/ 1703058 h 6858000"/>
              <a:gd name="connsiteX1408" fmla="*/ 12070597 w 12192002"/>
              <a:gd name="connsiteY1408" fmla="*/ 1758893 h 6858000"/>
              <a:gd name="connsiteX1409" fmla="*/ 11963621 w 12192002"/>
              <a:gd name="connsiteY1409" fmla="*/ 1844299 h 6858000"/>
              <a:gd name="connsiteX1410" fmla="*/ 11886604 w 12192002"/>
              <a:gd name="connsiteY1410" fmla="*/ 1907617 h 6858000"/>
              <a:gd name="connsiteX1411" fmla="*/ 12153575 w 12192002"/>
              <a:gd name="connsiteY1411" fmla="*/ 1786372 h 6858000"/>
              <a:gd name="connsiteX1412" fmla="*/ 12192000 w 12192002"/>
              <a:gd name="connsiteY1412" fmla="*/ 1759693 h 6858000"/>
              <a:gd name="connsiteX1413" fmla="*/ 12192000 w 12192002"/>
              <a:gd name="connsiteY1413" fmla="*/ 1809459 h 6858000"/>
              <a:gd name="connsiteX1414" fmla="*/ 12121362 w 12192002"/>
              <a:gd name="connsiteY1414" fmla="*/ 1857561 h 6858000"/>
              <a:gd name="connsiteX1415" fmla="*/ 11895949 w 12192002"/>
              <a:gd name="connsiteY1415" fmla="*/ 1963079 h 6858000"/>
              <a:gd name="connsiteX1416" fmla="*/ 12192000 w 12192002"/>
              <a:gd name="connsiteY1416" fmla="*/ 1990579 h 6858000"/>
              <a:gd name="connsiteX1417" fmla="*/ 12192000 w 12192002"/>
              <a:gd name="connsiteY1417" fmla="*/ 2065582 h 6858000"/>
              <a:gd name="connsiteX1418" fmla="*/ 12153918 w 12192002"/>
              <a:gd name="connsiteY1418" fmla="*/ 2063926 h 6858000"/>
              <a:gd name="connsiteX1419" fmla="*/ 12192000 w 12192002"/>
              <a:gd name="connsiteY1419" fmla="*/ 2085104 h 6858000"/>
              <a:gd name="connsiteX1420" fmla="*/ 12192000 w 12192002"/>
              <a:gd name="connsiteY1420" fmla="*/ 2178471 h 6858000"/>
              <a:gd name="connsiteX1421" fmla="*/ 12085355 w 12192002"/>
              <a:gd name="connsiteY1421" fmla="*/ 2122457 h 6858000"/>
              <a:gd name="connsiteX1422" fmla="*/ 12192000 w 12192002"/>
              <a:gd name="connsiteY1422" fmla="*/ 2196158 h 6858000"/>
              <a:gd name="connsiteX1423" fmla="*/ 12192000 w 12192002"/>
              <a:gd name="connsiteY1423" fmla="*/ 2230374 h 6858000"/>
              <a:gd name="connsiteX1424" fmla="*/ 12041237 w 12192002"/>
              <a:gd name="connsiteY1424" fmla="*/ 2126309 h 6858000"/>
              <a:gd name="connsiteX1425" fmla="*/ 12174450 w 12192002"/>
              <a:gd name="connsiteY1425" fmla="*/ 2262541 h 6858000"/>
              <a:gd name="connsiteX1426" fmla="*/ 12192000 w 12192002"/>
              <a:gd name="connsiteY1426" fmla="*/ 2275857 h 6858000"/>
              <a:gd name="connsiteX1427" fmla="*/ 12192000 w 12192002"/>
              <a:gd name="connsiteY1427" fmla="*/ 2377131 h 6858000"/>
              <a:gd name="connsiteX1428" fmla="*/ 12155801 w 12192002"/>
              <a:gd name="connsiteY1428" fmla="*/ 2349925 h 6858000"/>
              <a:gd name="connsiteX1429" fmla="*/ 11930164 w 12192002"/>
              <a:gd name="connsiteY1429" fmla="*/ 2041945 h 6858000"/>
              <a:gd name="connsiteX1430" fmla="*/ 11561767 w 12192002"/>
              <a:gd name="connsiteY1430" fmla="*/ 1984479 h 6858000"/>
              <a:gd name="connsiteX1431" fmla="*/ 11987997 w 12192002"/>
              <a:gd name="connsiteY1431" fmla="*/ 3153822 h 6858000"/>
              <a:gd name="connsiteX1432" fmla="*/ 11926558 w 12192002"/>
              <a:gd name="connsiteY1432" fmla="*/ 3203134 h 6858000"/>
              <a:gd name="connsiteX1433" fmla="*/ 11440430 w 12192002"/>
              <a:gd name="connsiteY1433" fmla="*/ 1973028 h 6858000"/>
              <a:gd name="connsiteX1434" fmla="*/ 11446754 w 12192002"/>
              <a:gd name="connsiteY1434" fmla="*/ 1959605 h 6858000"/>
              <a:gd name="connsiteX1435" fmla="*/ 11050651 w 12192002"/>
              <a:gd name="connsiteY1435" fmla="*/ 1850495 h 6858000"/>
              <a:gd name="connsiteX1436" fmla="*/ 10389960 w 12192002"/>
              <a:gd name="connsiteY1436" fmla="*/ 1586232 h 6858000"/>
              <a:gd name="connsiteX1437" fmla="*/ 10500699 w 12192002"/>
              <a:gd name="connsiteY1437" fmla="*/ 1913175 h 6858000"/>
              <a:gd name="connsiteX1438" fmla="*/ 10507814 w 12192002"/>
              <a:gd name="connsiteY1438" fmla="*/ 1920694 h 6858000"/>
              <a:gd name="connsiteX1439" fmla="*/ 10518908 w 12192002"/>
              <a:gd name="connsiteY1439" fmla="*/ 1911226 h 6858000"/>
              <a:gd name="connsiteX1440" fmla="*/ 11258935 w 12192002"/>
              <a:gd name="connsiteY1440" fmla="*/ 2442781 h 6858000"/>
              <a:gd name="connsiteX1441" fmla="*/ 11211663 w 12192002"/>
              <a:gd name="connsiteY1441" fmla="*/ 2510325 h 6858000"/>
              <a:gd name="connsiteX1442" fmla="*/ 10571295 w 12192002"/>
              <a:gd name="connsiteY1442" fmla="*/ 2105302 h 6858000"/>
              <a:gd name="connsiteX1443" fmla="*/ 10435737 w 12192002"/>
              <a:gd name="connsiteY1443" fmla="*/ 2805672 h 6858000"/>
              <a:gd name="connsiteX1444" fmla="*/ 10206831 w 12192002"/>
              <a:gd name="connsiteY1444" fmla="*/ 3151701 h 6858000"/>
              <a:gd name="connsiteX1445" fmla="*/ 10196482 w 12192002"/>
              <a:gd name="connsiteY1445" fmla="*/ 3135084 h 6858000"/>
              <a:gd name="connsiteX1446" fmla="*/ 10381882 w 12192002"/>
              <a:gd name="connsiteY1446" fmla="*/ 2155807 h 6858000"/>
              <a:gd name="connsiteX1447" fmla="*/ 10439260 w 12192002"/>
              <a:gd name="connsiteY1447" fmla="*/ 1962486 h 6858000"/>
              <a:gd name="connsiteX1448" fmla="*/ 10439409 w 12192002"/>
              <a:gd name="connsiteY1448" fmla="*/ 1960615 h 6858000"/>
              <a:gd name="connsiteX1449" fmla="*/ 10439915 w 12192002"/>
              <a:gd name="connsiteY1449" fmla="*/ 1951821 h 6858000"/>
              <a:gd name="connsiteX1450" fmla="*/ 10314241 w 12192002"/>
              <a:gd name="connsiteY1450" fmla="*/ 1556749 h 6858000"/>
              <a:gd name="connsiteX1451" fmla="*/ 10315061 w 12192002"/>
              <a:gd name="connsiteY1451" fmla="*/ 1548729 h 6858000"/>
              <a:gd name="connsiteX1452" fmla="*/ 9526158 w 12192002"/>
              <a:gd name="connsiteY1452" fmla="*/ 1071804 h 6858000"/>
              <a:gd name="connsiteX1453" fmla="*/ 9758689 w 12192002"/>
              <a:gd name="connsiteY1453" fmla="*/ 1585512 h 6858000"/>
              <a:gd name="connsiteX1454" fmla="*/ 9941392 w 12192002"/>
              <a:gd name="connsiteY1454" fmla="*/ 2432858 h 6858000"/>
              <a:gd name="connsiteX1455" fmla="*/ 9887724 w 12192002"/>
              <a:gd name="connsiteY1455" fmla="*/ 2495762 h 6858000"/>
              <a:gd name="connsiteX1456" fmla="*/ 9587446 w 12192002"/>
              <a:gd name="connsiteY1456" fmla="*/ 1872898 h 6858000"/>
              <a:gd name="connsiteX1457" fmla="*/ 9462810 w 12192002"/>
              <a:gd name="connsiteY1457" fmla="*/ 1288346 h 6858000"/>
              <a:gd name="connsiteX1458" fmla="*/ 9318575 w 12192002"/>
              <a:gd name="connsiteY1458" fmla="*/ 1540820 h 6858000"/>
              <a:gd name="connsiteX1459" fmla="*/ 9191090 w 12192002"/>
              <a:gd name="connsiteY1459" fmla="*/ 1688355 h 6858000"/>
              <a:gd name="connsiteX1460" fmla="*/ 9177757 w 12192002"/>
              <a:gd name="connsiteY1460" fmla="*/ 1683354 h 6858000"/>
              <a:gd name="connsiteX1461" fmla="*/ 9274865 w 12192002"/>
              <a:gd name="connsiteY1461" fmla="*/ 1336896 h 6858000"/>
              <a:gd name="connsiteX1462" fmla="*/ 9478649 w 12192002"/>
              <a:gd name="connsiteY1462" fmla="*/ 1173376 h 6858000"/>
              <a:gd name="connsiteX1463" fmla="*/ 9482281 w 12192002"/>
              <a:gd name="connsiteY1463" fmla="*/ 1167830 h 6858000"/>
              <a:gd name="connsiteX1464" fmla="*/ 9438637 w 12192002"/>
              <a:gd name="connsiteY1464" fmla="*/ 1015438 h 6858000"/>
              <a:gd name="connsiteX1465" fmla="*/ 9439458 w 12192002"/>
              <a:gd name="connsiteY1465" fmla="*/ 1007420 h 6858000"/>
              <a:gd name="connsiteX1466" fmla="*/ 9197105 w 12192002"/>
              <a:gd name="connsiteY1466" fmla="*/ 808882 h 6858000"/>
              <a:gd name="connsiteX1467" fmla="*/ 8973607 w 12192002"/>
              <a:gd name="connsiteY1467" fmla="*/ 597733 h 6858000"/>
              <a:gd name="connsiteX1468" fmla="*/ 8967512 w 12192002"/>
              <a:gd name="connsiteY1468" fmla="*/ 1795211 h 6858000"/>
              <a:gd name="connsiteX1469" fmla="*/ 8912526 w 12192002"/>
              <a:gd name="connsiteY1469" fmla="*/ 1841464 h 6858000"/>
              <a:gd name="connsiteX1470" fmla="*/ 8893391 w 12192002"/>
              <a:gd name="connsiteY1470" fmla="*/ 572788 h 6858000"/>
              <a:gd name="connsiteX1471" fmla="*/ 8902990 w 12192002"/>
              <a:gd name="connsiteY1471" fmla="*/ 560750 h 6858000"/>
              <a:gd name="connsiteX1472" fmla="*/ 8919102 w 12192002"/>
              <a:gd name="connsiteY1472" fmla="*/ 542471 h 6858000"/>
              <a:gd name="connsiteX1473" fmla="*/ 8661728 w 12192002"/>
              <a:gd name="connsiteY1473" fmla="*/ 250903 h 6858000"/>
              <a:gd name="connsiteX1474" fmla="*/ 8357758 w 12192002"/>
              <a:gd name="connsiteY1474" fmla="*/ 0 h 6858000"/>
              <a:gd name="connsiteX1475" fmla="*/ 8405492 w 12192002"/>
              <a:gd name="connsiteY1475" fmla="*/ 0 h 6858000"/>
              <a:gd name="connsiteX1476" fmla="*/ 8392083 w 12192002"/>
              <a:gd name="connsiteY1476" fmla="*/ 30495 h 6858000"/>
              <a:gd name="connsiteX1477" fmla="*/ 8339888 w 12192002"/>
              <a:gd name="connsiteY1477" fmla="*/ 306259 h 6858000"/>
              <a:gd name="connsiteX1478" fmla="*/ 8473847 w 12192002"/>
              <a:gd name="connsiteY1478" fmla="*/ 727373 h 6858000"/>
              <a:gd name="connsiteX1479" fmla="*/ 8454081 w 12192002"/>
              <a:gd name="connsiteY1479" fmla="*/ 1611960 h 6858000"/>
              <a:gd name="connsiteX1480" fmla="*/ 8396000 w 12192002"/>
              <a:gd name="connsiteY1480" fmla="*/ 1663986 h 6858000"/>
              <a:gd name="connsiteX1481" fmla="*/ 8238881 w 12192002"/>
              <a:gd name="connsiteY1481" fmla="*/ 368438 h 6858000"/>
              <a:gd name="connsiteX1482" fmla="*/ 7668140 w 12192002"/>
              <a:gd name="connsiteY1482" fmla="*/ 942511 h 6858000"/>
              <a:gd name="connsiteX1483" fmla="*/ 7637853 w 12192002"/>
              <a:gd name="connsiteY1483" fmla="*/ 942567 h 6858000"/>
              <a:gd name="connsiteX1484" fmla="*/ 7909649 w 12192002"/>
              <a:gd name="connsiteY1484" fmla="*/ 489150 h 6858000"/>
              <a:gd name="connsiteX1485" fmla="*/ 8256182 w 12192002"/>
              <a:gd name="connsiteY1485" fmla="*/ 301724 h 6858000"/>
              <a:gd name="connsiteX1486" fmla="*/ 8255912 w 12192002"/>
              <a:gd name="connsiteY1486" fmla="*/ 276498 h 6858000"/>
              <a:gd name="connsiteX1487" fmla="*/ 8315225 w 12192002"/>
              <a:gd name="connsiteY1487" fmla="*/ 89075 h 6858000"/>
              <a:gd name="connsiteX1488" fmla="*/ 7497388 w 12192002"/>
              <a:gd name="connsiteY1488" fmla="*/ 0 h 6858000"/>
              <a:gd name="connsiteX1489" fmla="*/ 7560921 w 12192002"/>
              <a:gd name="connsiteY1489" fmla="*/ 0 h 6858000"/>
              <a:gd name="connsiteX1490" fmla="*/ 7546742 w 12192002"/>
              <a:gd name="connsiteY1490" fmla="*/ 68966 h 6858000"/>
              <a:gd name="connsiteX1491" fmla="*/ 7488853 w 12192002"/>
              <a:gd name="connsiteY1491" fmla="*/ 535687 h 6858000"/>
              <a:gd name="connsiteX1492" fmla="*/ 7529509 w 12192002"/>
              <a:gd name="connsiteY1492" fmla="*/ 380358 h 6858000"/>
              <a:gd name="connsiteX1493" fmla="*/ 7585939 w 12192002"/>
              <a:gd name="connsiteY1493" fmla="*/ 184712 h 6858000"/>
              <a:gd name="connsiteX1494" fmla="*/ 7621792 w 12192002"/>
              <a:gd name="connsiteY1494" fmla="*/ 87864 h 6858000"/>
              <a:gd name="connsiteX1495" fmla="*/ 7654204 w 12192002"/>
              <a:gd name="connsiteY1495" fmla="*/ 0 h 6858000"/>
              <a:gd name="connsiteX1496" fmla="*/ 7683986 w 12192002"/>
              <a:gd name="connsiteY1496" fmla="*/ 0 h 6858000"/>
              <a:gd name="connsiteX1497" fmla="*/ 7647914 w 12192002"/>
              <a:gd name="connsiteY1497" fmla="*/ 97640 h 6858000"/>
              <a:gd name="connsiteX1498" fmla="*/ 7612524 w 12192002"/>
              <a:gd name="connsiteY1498" fmla="*/ 193392 h 6858000"/>
              <a:gd name="connsiteX1499" fmla="*/ 7557013 w 12192002"/>
              <a:gd name="connsiteY1499" fmla="*/ 386853 h 6858000"/>
              <a:gd name="connsiteX1500" fmla="*/ 7517286 w 12192002"/>
              <a:gd name="connsiteY1500" fmla="*/ 539999 h 6858000"/>
              <a:gd name="connsiteX1501" fmla="*/ 7704204 w 12192002"/>
              <a:gd name="connsiteY1501" fmla="*/ 152292 h 6858000"/>
              <a:gd name="connsiteX1502" fmla="*/ 7756975 w 12192002"/>
              <a:gd name="connsiteY1502" fmla="*/ 0 h 6858000"/>
              <a:gd name="connsiteX1503" fmla="*/ 7837329 w 12192002"/>
              <a:gd name="connsiteY1503" fmla="*/ 0 h 6858000"/>
              <a:gd name="connsiteX1504" fmla="*/ 7821760 w 12192002"/>
              <a:gd name="connsiteY1504" fmla="*/ 65656 h 6858000"/>
              <a:gd name="connsiteX1505" fmla="*/ 7488925 w 12192002"/>
              <a:gd name="connsiteY1505" fmla="*/ 763628 h 6858000"/>
              <a:gd name="connsiteX1506" fmla="*/ 7419999 w 12192002"/>
              <a:gd name="connsiteY1506" fmla="*/ 774360 h 6858000"/>
              <a:gd name="connsiteX1507" fmla="*/ 7487820 w 12192002"/>
              <a:gd name="connsiteY1507" fmla="*/ 37416 h 6858000"/>
              <a:gd name="connsiteX1508" fmla="*/ 3882765 w 12192002"/>
              <a:gd name="connsiteY1508" fmla="*/ 0 h 6858000"/>
              <a:gd name="connsiteX1509" fmla="*/ 3995099 w 12192002"/>
              <a:gd name="connsiteY1509" fmla="*/ 0 h 6858000"/>
              <a:gd name="connsiteX1510" fmla="*/ 4163818 w 12192002"/>
              <a:gd name="connsiteY1510" fmla="*/ 234104 h 6858000"/>
              <a:gd name="connsiteX1511" fmla="*/ 4172099 w 12192002"/>
              <a:gd name="connsiteY1511" fmla="*/ 234207 h 6858000"/>
              <a:gd name="connsiteX1512" fmla="*/ 4784282 w 12192002"/>
              <a:gd name="connsiteY1512" fmla="*/ 276561 h 6858000"/>
              <a:gd name="connsiteX1513" fmla="*/ 4801687 w 12192002"/>
              <a:gd name="connsiteY1513" fmla="*/ 267764 h 6858000"/>
              <a:gd name="connsiteX1514" fmla="*/ 6082788 w 12192002"/>
              <a:gd name="connsiteY1514" fmla="*/ 64119 h 6858000"/>
              <a:gd name="connsiteX1515" fmla="*/ 6099442 w 12192002"/>
              <a:gd name="connsiteY1515" fmla="*/ 82568 h 6858000"/>
              <a:gd name="connsiteX1516" fmla="*/ 4804137 w 12192002"/>
              <a:gd name="connsiteY1516" fmla="*/ 320931 h 6858000"/>
              <a:gd name="connsiteX1517" fmla="*/ 4227047 w 12192002"/>
              <a:gd name="connsiteY1517" fmla="*/ 313415 h 6858000"/>
              <a:gd name="connsiteX1518" fmla="*/ 4346041 w 12192002"/>
              <a:gd name="connsiteY1518" fmla="*/ 456086 h 6858000"/>
              <a:gd name="connsiteX1519" fmla="*/ 4870967 w 12192002"/>
              <a:gd name="connsiteY1519" fmla="*/ 963061 h 6858000"/>
              <a:gd name="connsiteX1520" fmla="*/ 4889647 w 12192002"/>
              <a:gd name="connsiteY1520" fmla="*/ 957147 h 6858000"/>
              <a:gd name="connsiteX1521" fmla="*/ 5422504 w 12192002"/>
              <a:gd name="connsiteY1521" fmla="*/ 805191 h 6858000"/>
              <a:gd name="connsiteX1522" fmla="*/ 6087656 w 12192002"/>
              <a:gd name="connsiteY1522" fmla="*/ 826703 h 6858000"/>
              <a:gd name="connsiteX1523" fmla="*/ 6058717 w 12192002"/>
              <a:gd name="connsiteY1523" fmla="*/ 865992 h 6858000"/>
              <a:gd name="connsiteX1524" fmla="*/ 4974153 w 12192002"/>
              <a:gd name="connsiteY1524" fmla="*/ 1045456 h 6858000"/>
              <a:gd name="connsiteX1525" fmla="*/ 5627835 w 12192002"/>
              <a:gd name="connsiteY1525" fmla="*/ 1472077 h 6858000"/>
              <a:gd name="connsiteX1526" fmla="*/ 5629816 w 12192002"/>
              <a:gd name="connsiteY1526" fmla="*/ 1471412 h 6858000"/>
              <a:gd name="connsiteX1527" fmla="*/ 5634124 w 12192002"/>
              <a:gd name="connsiteY1527" fmla="*/ 1470572 h 6858000"/>
              <a:gd name="connsiteX1528" fmla="*/ 5755832 w 12192002"/>
              <a:gd name="connsiteY1528" fmla="*/ 1383886 h 6858000"/>
              <a:gd name="connsiteX1529" fmla="*/ 6014186 w 12192002"/>
              <a:gd name="connsiteY1529" fmla="*/ 1279799 h 6858000"/>
              <a:gd name="connsiteX1530" fmla="*/ 6901619 w 12192002"/>
              <a:gd name="connsiteY1530" fmla="*/ 1047874 h 6858000"/>
              <a:gd name="connsiteX1531" fmla="*/ 6931566 w 12192002"/>
              <a:gd name="connsiteY1531" fmla="*/ 1062034 h 6858000"/>
              <a:gd name="connsiteX1532" fmla="*/ 5790982 w 12192002"/>
              <a:gd name="connsiteY1532" fmla="*/ 1561380 h 6858000"/>
              <a:gd name="connsiteX1533" fmla="*/ 6188971 w 12192002"/>
              <a:gd name="connsiteY1533" fmla="*/ 1755168 h 6858000"/>
              <a:gd name="connsiteX1534" fmla="*/ 6202446 w 12192002"/>
              <a:gd name="connsiteY1534" fmla="*/ 1752268 h 6858000"/>
              <a:gd name="connsiteX1535" fmla="*/ 7179560 w 12192002"/>
              <a:gd name="connsiteY1535" fmla="*/ 1467551 h 6858000"/>
              <a:gd name="connsiteX1536" fmla="*/ 7158730 w 12192002"/>
              <a:gd name="connsiteY1536" fmla="*/ 1507835 h 6858000"/>
              <a:gd name="connsiteX1537" fmla="*/ 6326959 w 12192002"/>
              <a:gd name="connsiteY1537" fmla="*/ 1817686 h 6858000"/>
              <a:gd name="connsiteX1538" fmla="*/ 6537433 w 12192002"/>
              <a:gd name="connsiteY1538" fmla="*/ 1907790 h 6858000"/>
              <a:gd name="connsiteX1539" fmla="*/ 6550221 w 12192002"/>
              <a:gd name="connsiteY1539" fmla="*/ 1910729 h 6858000"/>
              <a:gd name="connsiteX1540" fmla="*/ 6964438 w 12192002"/>
              <a:gd name="connsiteY1540" fmla="*/ 2209505 h 6858000"/>
              <a:gd name="connsiteX1541" fmla="*/ 7367862 w 12192002"/>
              <a:gd name="connsiteY1541" fmla="*/ 2806833 h 6858000"/>
              <a:gd name="connsiteX1542" fmla="*/ 7364329 w 12192002"/>
              <a:gd name="connsiteY1542" fmla="*/ 2826907 h 6858000"/>
              <a:gd name="connsiteX1543" fmla="*/ 7290545 w 12192002"/>
              <a:gd name="connsiteY1543" fmla="*/ 2850663 h 6858000"/>
              <a:gd name="connsiteX1544" fmla="*/ 6472036 w 12192002"/>
              <a:gd name="connsiteY1544" fmla="*/ 1959003 h 6858000"/>
              <a:gd name="connsiteX1545" fmla="*/ 5792897 w 12192002"/>
              <a:gd name="connsiteY1545" fmla="*/ 1647747 h 6858000"/>
              <a:gd name="connsiteX1546" fmla="*/ 5842751 w 12192002"/>
              <a:gd name="connsiteY1546" fmla="*/ 1816112 h 6858000"/>
              <a:gd name="connsiteX1547" fmla="*/ 5847424 w 12192002"/>
              <a:gd name="connsiteY1547" fmla="*/ 1815776 h 6858000"/>
              <a:gd name="connsiteX1548" fmla="*/ 6399821 w 12192002"/>
              <a:gd name="connsiteY1548" fmla="*/ 2344799 h 6858000"/>
              <a:gd name="connsiteX1549" fmla="*/ 6323232 w 12192002"/>
              <a:gd name="connsiteY1549" fmla="*/ 2389634 h 6858000"/>
              <a:gd name="connsiteX1550" fmla="*/ 5942957 w 12192002"/>
              <a:gd name="connsiteY1550" fmla="*/ 2077708 h 6858000"/>
              <a:gd name="connsiteX1551" fmla="*/ 5921559 w 12192002"/>
              <a:gd name="connsiteY1551" fmla="*/ 2378596 h 6858000"/>
              <a:gd name="connsiteX1552" fmla="*/ 5817651 w 12192002"/>
              <a:gd name="connsiteY1552" fmla="*/ 3023919 h 6858000"/>
              <a:gd name="connsiteX1553" fmla="*/ 5729634 w 12192002"/>
              <a:gd name="connsiteY1553" fmla="*/ 3051849 h 6858000"/>
              <a:gd name="connsiteX1554" fmla="*/ 5611018 w 12192002"/>
              <a:gd name="connsiteY1554" fmla="*/ 2316769 h 6858000"/>
              <a:gd name="connsiteX1555" fmla="*/ 5687608 w 12192002"/>
              <a:gd name="connsiteY1555" fmla="*/ 2039972 h 6858000"/>
              <a:gd name="connsiteX1556" fmla="*/ 5657554 w 12192002"/>
              <a:gd name="connsiteY1556" fmla="*/ 1576445 h 6858000"/>
              <a:gd name="connsiteX1557" fmla="*/ 5150475 w 12192002"/>
              <a:gd name="connsiteY1557" fmla="*/ 1274012 h 6858000"/>
              <a:gd name="connsiteX1558" fmla="*/ 5349142 w 12192002"/>
              <a:gd name="connsiteY1558" fmla="*/ 2204405 h 6858000"/>
              <a:gd name="connsiteX1559" fmla="*/ 5262214 w 12192002"/>
              <a:gd name="connsiteY1559" fmla="*/ 2233836 h 6858000"/>
              <a:gd name="connsiteX1560" fmla="*/ 4981539 w 12192002"/>
              <a:gd name="connsiteY1560" fmla="*/ 1542201 h 6858000"/>
              <a:gd name="connsiteX1561" fmla="*/ 4958461 w 12192002"/>
              <a:gd name="connsiteY1561" fmla="*/ 1136957 h 6858000"/>
              <a:gd name="connsiteX1562" fmla="*/ 4655015 w 12192002"/>
              <a:gd name="connsiteY1562" fmla="*/ 891426 h 6858000"/>
              <a:gd name="connsiteX1563" fmla="*/ 4348002 w 12192002"/>
              <a:gd name="connsiteY1563" fmla="*/ 2205895 h 6858000"/>
              <a:gd name="connsiteX1564" fmla="*/ 4262250 w 12192002"/>
              <a:gd name="connsiteY1564" fmla="*/ 2219972 h 6858000"/>
              <a:gd name="connsiteX1565" fmla="*/ 4550611 w 12192002"/>
              <a:gd name="connsiteY1565" fmla="*/ 817540 h 6858000"/>
              <a:gd name="connsiteX1566" fmla="*/ 4564418 w 12192002"/>
              <a:gd name="connsiteY1566" fmla="*/ 808293 h 6858000"/>
              <a:gd name="connsiteX1567" fmla="*/ 4266388 w 12192002"/>
              <a:gd name="connsiteY1567" fmla="*/ 500083 h 6858000"/>
              <a:gd name="connsiteX1568" fmla="*/ 4032842 w 12192002"/>
              <a:gd name="connsiteY1568" fmla="*/ 211809 h 6858000"/>
              <a:gd name="connsiteX1569" fmla="*/ 3721337 w 12192002"/>
              <a:gd name="connsiteY1569" fmla="*/ 0 h 6858000"/>
              <a:gd name="connsiteX1570" fmla="*/ 3797544 w 12192002"/>
              <a:gd name="connsiteY1570" fmla="*/ 0 h 6858000"/>
              <a:gd name="connsiteX1571" fmla="*/ 3775734 w 12192002"/>
              <a:gd name="connsiteY1571" fmla="*/ 95131 h 6858000"/>
              <a:gd name="connsiteX1572" fmla="*/ 3724807 w 12192002"/>
              <a:gd name="connsiteY1572" fmla="*/ 272257 h 6858000"/>
              <a:gd name="connsiteX1573" fmla="*/ 3726844 w 12192002"/>
              <a:gd name="connsiteY1573" fmla="*/ 282988 h 6858000"/>
              <a:gd name="connsiteX1574" fmla="*/ 3742664 w 12192002"/>
              <a:gd name="connsiteY1574" fmla="*/ 279918 h 6858000"/>
              <a:gd name="connsiteX1575" fmla="*/ 4103910 w 12192002"/>
              <a:gd name="connsiteY1575" fmla="*/ 1161917 h 6858000"/>
              <a:gd name="connsiteX1576" fmla="*/ 4020269 w 12192002"/>
              <a:gd name="connsiteY1576" fmla="*/ 1200406 h 6858000"/>
              <a:gd name="connsiteX1577" fmla="*/ 3674882 w 12192002"/>
              <a:gd name="connsiteY1577" fmla="*/ 488524 h 6858000"/>
              <a:gd name="connsiteX1578" fmla="*/ 3132682 w 12192002"/>
              <a:gd name="connsiteY1578" fmla="*/ 1072284 h 6858000"/>
              <a:gd name="connsiteX1579" fmla="*/ 2716346 w 12192002"/>
              <a:gd name="connsiteY1579" fmla="*/ 1276376 h 6858000"/>
              <a:gd name="connsiteX1580" fmla="*/ 2716772 w 12192002"/>
              <a:gd name="connsiteY1580" fmla="*/ 1255462 h 6858000"/>
              <a:gd name="connsiteX1581" fmla="*/ 3471096 w 12192002"/>
              <a:gd name="connsiteY1581" fmla="*/ 437072 h 6858000"/>
              <a:gd name="connsiteX1582" fmla="*/ 3639057 w 12192002"/>
              <a:gd name="connsiteY1582" fmla="*/ 286334 h 6858000"/>
              <a:gd name="connsiteX1583" fmla="*/ 3640309 w 12192002"/>
              <a:gd name="connsiteY1583" fmla="*/ 284664 h 6858000"/>
              <a:gd name="connsiteX1584" fmla="*/ 3646022 w 12192002"/>
              <a:gd name="connsiteY1584" fmla="*/ 276711 h 6858000"/>
              <a:gd name="connsiteX1585" fmla="*/ 3707943 w 12192002"/>
              <a:gd name="connsiteY1585" fmla="*/ 65958 h 6858000"/>
              <a:gd name="connsiteX1586" fmla="*/ 2867960 w 12192002"/>
              <a:gd name="connsiteY1586" fmla="*/ 0 h 6858000"/>
              <a:gd name="connsiteX1587" fmla="*/ 2926351 w 12192002"/>
              <a:gd name="connsiteY1587" fmla="*/ 0 h 6858000"/>
              <a:gd name="connsiteX1588" fmla="*/ 2902823 w 12192002"/>
              <a:gd name="connsiteY1588" fmla="*/ 262929 h 6858000"/>
              <a:gd name="connsiteX1589" fmla="*/ 2940663 w 12192002"/>
              <a:gd name="connsiteY1589" fmla="*/ 140884 h 6858000"/>
              <a:gd name="connsiteX1590" fmla="*/ 2947039 w 12192002"/>
              <a:gd name="connsiteY1590" fmla="*/ 122524 h 6858000"/>
              <a:gd name="connsiteX1591" fmla="*/ 2984316 w 12192002"/>
              <a:gd name="connsiteY1591" fmla="*/ 0 h 6858000"/>
              <a:gd name="connsiteX1592" fmla="*/ 3016114 w 12192002"/>
              <a:gd name="connsiteY1592" fmla="*/ 0 h 6858000"/>
              <a:gd name="connsiteX1593" fmla="*/ 2979949 w 12192002"/>
              <a:gd name="connsiteY1593" fmla="*/ 119274 h 6858000"/>
              <a:gd name="connsiteX1594" fmla="*/ 3023879 w 12192002"/>
              <a:gd name="connsiteY1594" fmla="*/ 0 h 6858000"/>
              <a:gd name="connsiteX1595" fmla="*/ 3105400 w 12192002"/>
              <a:gd name="connsiteY1595" fmla="*/ 0 h 6858000"/>
              <a:gd name="connsiteX1596" fmla="*/ 3094669 w 12192002"/>
              <a:gd name="connsiteY1596" fmla="*/ 30308 h 6858000"/>
              <a:gd name="connsiteX1597" fmla="*/ 2901945 w 12192002"/>
              <a:gd name="connsiteY1597" fmla="*/ 466538 h 6858000"/>
              <a:gd name="connsiteX1598" fmla="*/ 2815209 w 12192002"/>
              <a:gd name="connsiteY1598" fmla="*/ 497361 h 6858000"/>
              <a:gd name="connsiteX1599" fmla="*/ 2844845 w 12192002"/>
              <a:gd name="connsiteY1599" fmla="*/ 127638 h 6858000"/>
              <a:gd name="connsiteX1600" fmla="*/ 1057230 w 12192002"/>
              <a:gd name="connsiteY1600" fmla="*/ 0 h 6858000"/>
              <a:gd name="connsiteX1601" fmla="*/ 1111003 w 12192002"/>
              <a:gd name="connsiteY1601" fmla="*/ 0 h 6858000"/>
              <a:gd name="connsiteX1602" fmla="*/ 1125553 w 12192002"/>
              <a:gd name="connsiteY1602" fmla="*/ 52588 h 6858000"/>
              <a:gd name="connsiteX1603" fmla="*/ 1304276 w 12192002"/>
              <a:gd name="connsiteY1603" fmla="*/ 476275 h 6858000"/>
              <a:gd name="connsiteX1604" fmla="*/ 1492066 w 12192002"/>
              <a:gd name="connsiteY1604" fmla="*/ 886333 h 6858000"/>
              <a:gd name="connsiteX1605" fmla="*/ 1423698 w 12192002"/>
              <a:gd name="connsiteY1605" fmla="*/ 710817 h 6858000"/>
              <a:gd name="connsiteX1606" fmla="*/ 1357609 w 12192002"/>
              <a:gd name="connsiteY1606" fmla="*/ 532892 h 6858000"/>
              <a:gd name="connsiteX1607" fmla="*/ 1309550 w 12192002"/>
              <a:gd name="connsiteY1607" fmla="*/ 374031 h 6858000"/>
              <a:gd name="connsiteX1608" fmla="*/ 1193673 w 12192002"/>
              <a:gd name="connsiteY1608" fmla="*/ 49533 h 6858000"/>
              <a:gd name="connsiteX1609" fmla="*/ 1164391 w 12192002"/>
              <a:gd name="connsiteY1609" fmla="*/ 0 h 6858000"/>
              <a:gd name="connsiteX1610" fmla="*/ 1200666 w 12192002"/>
              <a:gd name="connsiteY1610" fmla="*/ 0 h 6858000"/>
              <a:gd name="connsiteX1611" fmla="*/ 1223408 w 12192002"/>
              <a:gd name="connsiteY1611" fmla="*/ 38996 h 6858000"/>
              <a:gd name="connsiteX1612" fmla="*/ 1339635 w 12192002"/>
              <a:gd name="connsiteY1612" fmla="*/ 365517 h 6858000"/>
              <a:gd name="connsiteX1613" fmla="*/ 1387469 w 12192002"/>
              <a:gd name="connsiteY1613" fmla="*/ 523079 h 6858000"/>
              <a:gd name="connsiteX1614" fmla="*/ 1452685 w 12192002"/>
              <a:gd name="connsiteY1614" fmla="*/ 699806 h 6858000"/>
              <a:gd name="connsiteX1615" fmla="*/ 1492092 w 12192002"/>
              <a:gd name="connsiteY1615" fmla="*/ 800424 h 6858000"/>
              <a:gd name="connsiteX1616" fmla="*/ 1455302 w 12192002"/>
              <a:gd name="connsiteY1616" fmla="*/ 632913 h 6858000"/>
              <a:gd name="connsiteX1617" fmla="*/ 1222336 w 12192002"/>
              <a:gd name="connsiteY1617" fmla="*/ 9480 h 6858000"/>
              <a:gd name="connsiteX1618" fmla="*/ 1214634 w 12192002"/>
              <a:gd name="connsiteY1618" fmla="*/ 0 h 6858000"/>
              <a:gd name="connsiteX1619" fmla="*/ 1289827 w 12192002"/>
              <a:gd name="connsiteY1619" fmla="*/ 0 h 6858000"/>
              <a:gd name="connsiteX1620" fmla="*/ 1321076 w 12192002"/>
              <a:gd name="connsiteY1620" fmla="*/ 59722 h 6858000"/>
              <a:gd name="connsiteX1621" fmla="*/ 1512579 w 12192002"/>
              <a:gd name="connsiteY1621" fmla="*/ 626441 h 6858000"/>
              <a:gd name="connsiteX1622" fmla="*/ 1506076 w 12192002"/>
              <a:gd name="connsiteY1622" fmla="*/ 1089289 h 6858000"/>
              <a:gd name="connsiteX1623" fmla="*/ 1486346 w 12192002"/>
              <a:gd name="connsiteY1623" fmla="*/ 1079919 h 6858000"/>
              <a:gd name="connsiteX1624" fmla="*/ 1070511 w 12192002"/>
              <a:gd name="connsiteY1624" fmla="*/ 48609 h 6858000"/>
              <a:gd name="connsiteX1625" fmla="*/ 43151 w 12192002"/>
              <a:gd name="connsiteY1625" fmla="*/ 0 h 6858000"/>
              <a:gd name="connsiteX1626" fmla="*/ 95283 w 12192002"/>
              <a:gd name="connsiteY1626" fmla="*/ 0 h 6858000"/>
              <a:gd name="connsiteX1627" fmla="*/ 300708 w 12192002"/>
              <a:gd name="connsiteY1627" fmla="*/ 154571 h 6858000"/>
              <a:gd name="connsiteX1628" fmla="*/ 530414 w 12192002"/>
              <a:gd name="connsiteY1628" fmla="*/ 354673 h 6858000"/>
              <a:gd name="connsiteX1629" fmla="*/ 333785 w 12192002"/>
              <a:gd name="connsiteY1629" fmla="*/ 161564 h 6858000"/>
              <a:gd name="connsiteX1630" fmla="*/ 147005 w 12192002"/>
              <a:gd name="connsiteY1630" fmla="*/ 0 h 6858000"/>
              <a:gd name="connsiteX1631" fmla="*/ 272509 w 12192002"/>
              <a:gd name="connsiteY1631" fmla="*/ 0 h 6858000"/>
              <a:gd name="connsiteX1632" fmla="*/ 326276 w 12192002"/>
              <a:gd name="connsiteY1632" fmla="*/ 45847 h 6858000"/>
              <a:gd name="connsiteX1633" fmla="*/ 823759 w 12192002"/>
              <a:gd name="connsiteY1633" fmla="*/ 574145 h 6858000"/>
              <a:gd name="connsiteX1634" fmla="*/ 811254 w 12192002"/>
              <a:gd name="connsiteY1634" fmla="*/ 665546 h 6858000"/>
              <a:gd name="connsiteX1635" fmla="*/ 154042 w 12192002"/>
              <a:gd name="connsiteY1635" fmla="*/ 261522 h 6858000"/>
              <a:gd name="connsiteX1636" fmla="*/ 13550 w 12192002"/>
              <a:gd name="connsiteY1636" fmla="*/ 158423 h 6858000"/>
              <a:gd name="connsiteX1637" fmla="*/ 0 w 12192002"/>
              <a:gd name="connsiteY1637" fmla="*/ 146618 h 6858000"/>
              <a:gd name="connsiteX1638" fmla="*/ 0 w 12192002"/>
              <a:gd name="connsiteY1638" fmla="*/ 59161 h 6858000"/>
              <a:gd name="connsiteX1639" fmla="*/ 45427 w 12192002"/>
              <a:gd name="connsiteY1639" fmla="*/ 101078 h 6858000"/>
              <a:gd name="connsiteX1640" fmla="*/ 630103 w 12192002"/>
              <a:gd name="connsiteY1640" fmla="*/ 485885 h 6858000"/>
              <a:gd name="connsiteX1641" fmla="*/ 532040 w 12192002"/>
              <a:gd name="connsiteY1641" fmla="*/ 399359 h 6858000"/>
              <a:gd name="connsiteX1642" fmla="*/ 517618 w 12192002"/>
              <a:gd name="connsiteY1642" fmla="*/ 385726 h 6858000"/>
              <a:gd name="connsiteX1643" fmla="*/ 285074 w 12192002"/>
              <a:gd name="connsiteY1643" fmla="*/ 18275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</a:cxnLst>
            <a:rect l="l" t="t" r="r" b="b"/>
            <a:pathLst>
              <a:path w="12192002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close/>
                <a:moveTo>
                  <a:pt x="7392322" y="6658238"/>
                </a:moveTo>
                <a:cubicBezTo>
                  <a:pt x="7466250" y="6681109"/>
                  <a:pt x="7539706" y="6707100"/>
                  <a:pt x="7611337" y="6732821"/>
                </a:cubicBezTo>
                <a:cubicBezTo>
                  <a:pt x="7723489" y="6773078"/>
                  <a:pt x="7838666" y="6813801"/>
                  <a:pt x="7955762" y="6842006"/>
                </a:cubicBezTo>
                <a:cubicBezTo>
                  <a:pt x="7825893" y="6763794"/>
                  <a:pt x="7655160" y="6705586"/>
                  <a:pt x="7512455" y="6674734"/>
                </a:cubicBezTo>
                <a:close/>
                <a:moveTo>
                  <a:pt x="9928143" y="6515312"/>
                </a:moveTo>
                <a:lnTo>
                  <a:pt x="9753801" y="6525103"/>
                </a:lnTo>
                <a:cubicBezTo>
                  <a:pt x="9696294" y="6528458"/>
                  <a:pt x="9636969" y="6531530"/>
                  <a:pt x="9578027" y="6532104"/>
                </a:cubicBezTo>
                <a:cubicBezTo>
                  <a:pt x="9526546" y="6532538"/>
                  <a:pt x="9474842" y="6530381"/>
                  <a:pt x="9424342" y="6528403"/>
                </a:cubicBezTo>
                <a:cubicBezTo>
                  <a:pt x="9283243" y="6523421"/>
                  <a:pt x="9137206" y="6518329"/>
                  <a:pt x="9001907" y="6560369"/>
                </a:cubicBezTo>
                <a:cubicBezTo>
                  <a:pt x="8974564" y="6568983"/>
                  <a:pt x="8948144" y="6579668"/>
                  <a:pt x="8922138" y="6591702"/>
                </a:cubicBezTo>
                <a:cubicBezTo>
                  <a:pt x="8976395" y="6597451"/>
                  <a:pt x="9031633" y="6600803"/>
                  <a:pt x="9087550" y="6599765"/>
                </a:cubicBezTo>
                <a:cubicBezTo>
                  <a:pt x="9228396" y="6598297"/>
                  <a:pt x="9371812" y="6576077"/>
                  <a:pt x="9512475" y="6563693"/>
                </a:cubicBezTo>
                <a:cubicBezTo>
                  <a:pt x="9626059" y="6554204"/>
                  <a:pt x="9898686" y="6537707"/>
                  <a:pt x="9928143" y="6515312"/>
                </a:cubicBezTo>
                <a:close/>
                <a:moveTo>
                  <a:pt x="9351220" y="6459370"/>
                </a:moveTo>
                <a:cubicBezTo>
                  <a:pt x="9225400" y="6463303"/>
                  <a:pt x="9098278" y="6481291"/>
                  <a:pt x="8999756" y="6529929"/>
                </a:cubicBezTo>
                <a:cubicBezTo>
                  <a:pt x="9138083" y="6488352"/>
                  <a:pt x="9284119" y="6493450"/>
                  <a:pt x="9425830" y="6498517"/>
                </a:cubicBezTo>
                <a:cubicBezTo>
                  <a:pt x="9476320" y="6500495"/>
                  <a:pt x="9528123" y="6502029"/>
                  <a:pt x="9578307" y="6502035"/>
                </a:cubicBezTo>
                <a:cubicBezTo>
                  <a:pt x="9636540" y="6501999"/>
                  <a:pt x="9695359" y="6498204"/>
                  <a:pt x="9752771" y="6495471"/>
                </a:cubicBezTo>
                <a:lnTo>
                  <a:pt x="9852779" y="6489665"/>
                </a:lnTo>
                <a:cubicBezTo>
                  <a:pt x="9815758" y="6484629"/>
                  <a:pt x="9764024" y="6478620"/>
                  <a:pt x="9694862" y="6473140"/>
                </a:cubicBezTo>
                <a:cubicBezTo>
                  <a:pt x="9601553" y="6465560"/>
                  <a:pt x="9477038" y="6455438"/>
                  <a:pt x="9351220" y="6459370"/>
                </a:cubicBez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7254615" y="5911918"/>
                </a:moveTo>
                <a:cubicBezTo>
                  <a:pt x="7274645" y="5934852"/>
                  <a:pt x="7294062" y="5957691"/>
                  <a:pt x="7312589" y="5982309"/>
                </a:cubicBezTo>
                <a:cubicBezTo>
                  <a:pt x="7413753" y="6114421"/>
                  <a:pt x="7483941" y="6266763"/>
                  <a:pt x="7580896" y="6402069"/>
                </a:cubicBezTo>
                <a:cubicBezTo>
                  <a:pt x="7695169" y="6561808"/>
                  <a:pt x="7849203" y="6676399"/>
                  <a:pt x="7990862" y="6807025"/>
                </a:cubicBezTo>
                <a:cubicBezTo>
                  <a:pt x="7962703" y="6748256"/>
                  <a:pt x="7917173" y="6697712"/>
                  <a:pt x="7871964" y="6649139"/>
                </a:cubicBezTo>
                <a:lnTo>
                  <a:pt x="7859674" y="6636358"/>
                </a:lnTo>
                <a:cubicBezTo>
                  <a:pt x="7748530" y="6516822"/>
                  <a:pt x="7645260" y="6386311"/>
                  <a:pt x="7545050" y="6260110"/>
                </a:cubicBezTo>
                <a:cubicBezTo>
                  <a:pt x="7452767" y="6142819"/>
                  <a:pt x="7357042" y="6023723"/>
                  <a:pt x="7254615" y="5911918"/>
                </a:cubicBezTo>
                <a:close/>
                <a:moveTo>
                  <a:pt x="9078855" y="5884754"/>
                </a:moveTo>
                <a:cubicBezTo>
                  <a:pt x="8942634" y="6070158"/>
                  <a:pt x="8787932" y="6315508"/>
                  <a:pt x="8825188" y="6496752"/>
                </a:cubicBezTo>
                <a:cubicBezTo>
                  <a:pt x="8871718" y="6270055"/>
                  <a:pt x="8975231" y="6063621"/>
                  <a:pt x="9078855" y="5884754"/>
                </a:cubicBezTo>
                <a:close/>
                <a:moveTo>
                  <a:pt x="9113805" y="5883072"/>
                </a:moveTo>
                <a:cubicBezTo>
                  <a:pt x="9009770" y="6060592"/>
                  <a:pt x="8903644" y="6267900"/>
                  <a:pt x="8855200" y="6494950"/>
                </a:cubicBezTo>
                <a:cubicBezTo>
                  <a:pt x="8971799" y="6300136"/>
                  <a:pt x="9069545" y="6103069"/>
                  <a:pt x="9113805" y="5883072"/>
                </a:cubicBezTo>
                <a:close/>
                <a:moveTo>
                  <a:pt x="9123940" y="5825040"/>
                </a:moveTo>
                <a:cubicBezTo>
                  <a:pt x="9123142" y="5826205"/>
                  <a:pt x="9122347" y="5827360"/>
                  <a:pt x="9120846" y="5829053"/>
                </a:cubicBezTo>
                <a:lnTo>
                  <a:pt x="9123267" y="5829425"/>
                </a:ln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1" y="6488842"/>
                  <a:pt x="5947416" y="6574846"/>
                </a:cubicBezTo>
                <a:cubicBezTo>
                  <a:pt x="5894674" y="6327329"/>
                  <a:pt x="5793017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10097724" y="5591852"/>
                </a:moveTo>
                <a:cubicBezTo>
                  <a:pt x="9944682" y="5593954"/>
                  <a:pt x="9791714" y="5611746"/>
                  <a:pt x="9645248" y="5630119"/>
                </a:cubicBezTo>
                <a:cubicBezTo>
                  <a:pt x="9610727" y="5634568"/>
                  <a:pt x="9577456" y="5639754"/>
                  <a:pt x="9543858" y="5650510"/>
                </a:cubicBezTo>
                <a:cubicBezTo>
                  <a:pt x="9550063" y="5662642"/>
                  <a:pt x="9629757" y="5633895"/>
                  <a:pt x="9681648" y="5629828"/>
                </a:cubicBezTo>
                <a:cubicBezTo>
                  <a:pt x="9969341" y="5609845"/>
                  <a:pt x="10272689" y="5655720"/>
                  <a:pt x="10557846" y="5601337"/>
                </a:cubicBezTo>
                <a:cubicBezTo>
                  <a:pt x="10473933" y="5611321"/>
                  <a:pt x="10386637" y="5605065"/>
                  <a:pt x="10301704" y="5598847"/>
                </a:cubicBezTo>
                <a:cubicBezTo>
                  <a:pt x="10284536" y="5597562"/>
                  <a:pt x="10267371" y="5596280"/>
                  <a:pt x="10250553" y="5595539"/>
                </a:cubicBezTo>
                <a:cubicBezTo>
                  <a:pt x="10199759" y="5592194"/>
                  <a:pt x="10148737" y="5591152"/>
                  <a:pt x="10097724" y="5591852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7015907" y="5541548"/>
                </a:moveTo>
                <a:cubicBezTo>
                  <a:pt x="7100896" y="5613517"/>
                  <a:pt x="7181386" y="5690562"/>
                  <a:pt x="7259646" y="5765985"/>
                </a:cubicBezTo>
                <a:cubicBezTo>
                  <a:pt x="7425913" y="5926010"/>
                  <a:pt x="7598167" y="6091445"/>
                  <a:pt x="7741483" y="6279980"/>
                </a:cubicBezTo>
                <a:cubicBezTo>
                  <a:pt x="7847640" y="6419905"/>
                  <a:pt x="7937072" y="6571994"/>
                  <a:pt x="8008941" y="6733560"/>
                </a:cubicBezTo>
                <a:cubicBezTo>
                  <a:pt x="8009955" y="6694639"/>
                  <a:pt x="8010548" y="6654374"/>
                  <a:pt x="7999234" y="6610993"/>
                </a:cubicBezTo>
                <a:cubicBezTo>
                  <a:pt x="7958140" y="6454784"/>
                  <a:pt x="7815502" y="6314397"/>
                  <a:pt x="7715154" y="6197148"/>
                </a:cubicBezTo>
                <a:cubicBezTo>
                  <a:pt x="7576575" y="6034314"/>
                  <a:pt x="7431075" y="5876188"/>
                  <a:pt x="7271900" y="5734551"/>
                </a:cubicBezTo>
                <a:cubicBezTo>
                  <a:pt x="7230409" y="5698079"/>
                  <a:pt x="7098810" y="5590772"/>
                  <a:pt x="7015907" y="5541548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lnTo>
                  <a:pt x="2665418" y="6132756"/>
                </a:ln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10218664" y="5525300"/>
                </a:moveTo>
                <a:cubicBezTo>
                  <a:pt x="10171755" y="5524070"/>
                  <a:pt x="10126463" y="5525064"/>
                  <a:pt x="10086154" y="5525937"/>
                </a:cubicBezTo>
                <a:cubicBezTo>
                  <a:pt x="9975638" y="5528402"/>
                  <a:pt x="9876341" y="5531370"/>
                  <a:pt x="9778614" y="5550189"/>
                </a:cubicBezTo>
                <a:cubicBezTo>
                  <a:pt x="9714017" y="5562376"/>
                  <a:pt x="9654494" y="5581286"/>
                  <a:pt x="9601703" y="5605852"/>
                </a:cubicBezTo>
                <a:cubicBezTo>
                  <a:pt x="9614985" y="5603489"/>
                  <a:pt x="9628056" y="5602024"/>
                  <a:pt x="9641684" y="5600203"/>
                </a:cubicBezTo>
                <a:cubicBezTo>
                  <a:pt x="9838075" y="5575001"/>
                  <a:pt x="10046725" y="5551921"/>
                  <a:pt x="10252799" y="5564971"/>
                </a:cubicBezTo>
                <a:lnTo>
                  <a:pt x="10304297" y="5568822"/>
                </a:lnTo>
                <a:cubicBezTo>
                  <a:pt x="10380931" y="5574228"/>
                  <a:pt x="10459361" y="5580014"/>
                  <a:pt x="10533945" y="5573703"/>
                </a:cubicBezTo>
                <a:cubicBezTo>
                  <a:pt x="10504378" y="5568851"/>
                  <a:pt x="10475221" y="5562210"/>
                  <a:pt x="10446061" y="5555562"/>
                </a:cubicBezTo>
                <a:cubicBezTo>
                  <a:pt x="10417803" y="5549116"/>
                  <a:pt x="10389545" y="5542665"/>
                  <a:pt x="10360877" y="5538004"/>
                </a:cubicBezTo>
                <a:cubicBezTo>
                  <a:pt x="10314101" y="5529982"/>
                  <a:pt x="10265574" y="5526529"/>
                  <a:pt x="10218664" y="5525300"/>
                </a:cubicBezTo>
                <a:close/>
                <a:moveTo>
                  <a:pt x="6946849" y="5523271"/>
                </a:moveTo>
                <a:cubicBezTo>
                  <a:pt x="6946657" y="5524520"/>
                  <a:pt x="6946560" y="5525151"/>
                  <a:pt x="6946972" y="5526491"/>
                </a:cubicBezTo>
                <a:cubicBezTo>
                  <a:pt x="6980090" y="5601397"/>
                  <a:pt x="7043425" y="5661082"/>
                  <a:pt x="7105827" y="5718700"/>
                </a:cubicBezTo>
                <a:lnTo>
                  <a:pt x="7126431" y="5737872"/>
                </a:lnTo>
                <a:cubicBezTo>
                  <a:pt x="7289613" y="5889736"/>
                  <a:pt x="7430828" y="6067705"/>
                  <a:pt x="7567269" y="6240461"/>
                </a:cubicBezTo>
                <a:cubicBezTo>
                  <a:pt x="7666876" y="6366562"/>
                  <a:pt x="7769633" y="6496348"/>
                  <a:pt x="7880270" y="6615176"/>
                </a:cubicBezTo>
                <a:lnTo>
                  <a:pt x="7892560" y="6627949"/>
                </a:lnTo>
                <a:cubicBezTo>
                  <a:pt x="7919687" y="6657095"/>
                  <a:pt x="7947417" y="6686334"/>
                  <a:pt x="7971643" y="6718236"/>
                </a:cubicBezTo>
                <a:cubicBezTo>
                  <a:pt x="7902183" y="6569208"/>
                  <a:pt x="7817787" y="6428779"/>
                  <a:pt x="7719359" y="6299011"/>
                </a:cubicBezTo>
                <a:cubicBezTo>
                  <a:pt x="7577670" y="6112005"/>
                  <a:pt x="7405928" y="5947293"/>
                  <a:pt x="7240170" y="5787985"/>
                </a:cubicBezTo>
                <a:cubicBezTo>
                  <a:pt x="7146175" y="5697975"/>
                  <a:pt x="7050053" y="5605722"/>
                  <a:pt x="6946849" y="5523271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0104407" y="5458317"/>
                </a:moveTo>
                <a:cubicBezTo>
                  <a:pt x="9978788" y="5456650"/>
                  <a:pt x="9828621" y="5479881"/>
                  <a:pt x="9704375" y="5536349"/>
                </a:cubicBezTo>
                <a:cubicBezTo>
                  <a:pt x="9726987" y="5530319"/>
                  <a:pt x="9749595" y="5524291"/>
                  <a:pt x="9773804" y="5519543"/>
                </a:cubicBezTo>
                <a:cubicBezTo>
                  <a:pt x="9873880" y="5500749"/>
                  <a:pt x="9974285" y="5497081"/>
                  <a:pt x="10086605" y="5494992"/>
                </a:cubicBezTo>
                <a:cubicBezTo>
                  <a:pt x="10168672" y="5493085"/>
                  <a:pt x="10271028" y="5491236"/>
                  <a:pt x="10367276" y="5507848"/>
                </a:cubicBezTo>
                <a:cubicBezTo>
                  <a:pt x="10396291" y="5513052"/>
                  <a:pt x="10425102" y="5519151"/>
                  <a:pt x="10454262" y="5525798"/>
                </a:cubicBezTo>
                <a:cubicBezTo>
                  <a:pt x="10493323" y="5534530"/>
                  <a:pt x="10531142" y="5542536"/>
                  <a:pt x="10569223" y="5547311"/>
                </a:cubicBezTo>
                <a:cubicBezTo>
                  <a:pt x="10422236" y="5490328"/>
                  <a:pt x="10260055" y="5460700"/>
                  <a:pt x="10104407" y="5458317"/>
                </a:cubicBezTo>
                <a:close/>
                <a:moveTo>
                  <a:pt x="6861797" y="5419899"/>
                </a:moveTo>
                <a:cubicBezTo>
                  <a:pt x="6869009" y="5420845"/>
                  <a:pt x="6876359" y="5423413"/>
                  <a:pt x="6879594" y="5424547"/>
                </a:cubicBezTo>
                <a:cubicBezTo>
                  <a:pt x="7239561" y="5537402"/>
                  <a:pt x="7549592" y="5931521"/>
                  <a:pt x="7789028" y="6212316"/>
                </a:cubicBezTo>
                <a:cubicBezTo>
                  <a:pt x="7920282" y="6366340"/>
                  <a:pt x="8046009" y="6507973"/>
                  <a:pt x="8093600" y="6710671"/>
                </a:cubicBezTo>
                <a:cubicBezTo>
                  <a:pt x="8106357" y="6764837"/>
                  <a:pt x="8115219" y="6810078"/>
                  <a:pt x="8129425" y="6854298"/>
                </a:cubicBezTo>
                <a:lnTo>
                  <a:pt x="8130898" y="6857998"/>
                </a:lnTo>
                <a:lnTo>
                  <a:pt x="7899365" y="6857998"/>
                </a:lnTo>
                <a:lnTo>
                  <a:pt x="7761176" y="6816656"/>
                </a:lnTo>
                <a:cubicBezTo>
                  <a:pt x="7707614" y="6798833"/>
                  <a:pt x="7654620" y="6779815"/>
                  <a:pt x="7602080" y="6760867"/>
                </a:cubicBezTo>
                <a:cubicBezTo>
                  <a:pt x="7499839" y="6724697"/>
                  <a:pt x="7395868" y="6687609"/>
                  <a:pt x="7289862" y="6659827"/>
                </a:cubicBezTo>
                <a:cubicBezTo>
                  <a:pt x="7386721" y="6702866"/>
                  <a:pt x="7479917" y="6741496"/>
                  <a:pt x="7582411" y="6784122"/>
                </a:cubicBezTo>
                <a:lnTo>
                  <a:pt x="7605759" y="6793465"/>
                </a:lnTo>
                <a:cubicBezTo>
                  <a:pt x="7652356" y="6812785"/>
                  <a:pt x="7694400" y="6829482"/>
                  <a:pt x="7737910" y="6840638"/>
                </a:cubicBezTo>
                <a:lnTo>
                  <a:pt x="7826532" y="6857999"/>
                </a:lnTo>
                <a:lnTo>
                  <a:pt x="7696096" y="6857999"/>
                </a:lnTo>
                <a:lnTo>
                  <a:pt x="7594081" y="6821149"/>
                </a:lnTo>
                <a:lnTo>
                  <a:pt x="7570734" y="6811799"/>
                </a:lnTo>
                <a:lnTo>
                  <a:pt x="7271814" y="6684601"/>
                </a:lnTo>
                <a:cubicBezTo>
                  <a:pt x="7315012" y="6740237"/>
                  <a:pt x="7445060" y="6805183"/>
                  <a:pt x="7585232" y="6850060"/>
                </a:cubicBezTo>
                <a:lnTo>
                  <a:pt x="7613775" y="6857998"/>
                </a:lnTo>
                <a:lnTo>
                  <a:pt x="7522197" y="6857998"/>
                </a:lnTo>
                <a:lnTo>
                  <a:pt x="7410696" y="6803861"/>
                </a:lnTo>
                <a:cubicBezTo>
                  <a:pt x="7272778" y="6731418"/>
                  <a:pt x="7152025" y="6653264"/>
                  <a:pt x="7088673" y="6610396"/>
                </a:cubicBezTo>
                <a:cubicBezTo>
                  <a:pt x="7075202" y="6601287"/>
                  <a:pt x="7065689" y="6582532"/>
                  <a:pt x="7090188" y="6584365"/>
                </a:cubicBezTo>
                <a:cubicBezTo>
                  <a:pt x="7322587" y="6603983"/>
                  <a:pt x="7561036" y="6624528"/>
                  <a:pt x="7780046" y="6711283"/>
                </a:cubicBezTo>
                <a:cubicBezTo>
                  <a:pt x="7810971" y="6723712"/>
                  <a:pt x="7991193" y="6837187"/>
                  <a:pt x="7944957" y="6799347"/>
                </a:cubicBezTo>
                <a:cubicBezTo>
                  <a:pt x="7830578" y="6704934"/>
                  <a:pt x="7705171" y="6617800"/>
                  <a:pt x="7601828" y="6503934"/>
                </a:cubicBezTo>
                <a:cubicBezTo>
                  <a:pt x="7389349" y="6269558"/>
                  <a:pt x="7257096" y="5972523"/>
                  <a:pt x="7042773" y="5734011"/>
                </a:cubicBezTo>
                <a:cubicBezTo>
                  <a:pt x="7007812" y="5695337"/>
                  <a:pt x="6799377" y="5515396"/>
                  <a:pt x="6844835" y="5424988"/>
                </a:cubicBezTo>
                <a:cubicBezTo>
                  <a:pt x="6847512" y="5419632"/>
                  <a:pt x="6854586" y="5418954"/>
                  <a:pt x="6861797" y="5419899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cubicBezTo>
                  <a:pt x="1766288" y="5450544"/>
                  <a:pt x="1795121" y="5449390"/>
                  <a:pt x="1824397" y="5447757"/>
                </a:cubicBez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cubicBezTo>
                  <a:pt x="4364015" y="5738366"/>
                  <a:pt x="4369890" y="5733933"/>
                  <a:pt x="4376219" y="5729027"/>
                </a:cubicBez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7427076" y="5142684"/>
                </a:moveTo>
                <a:cubicBezTo>
                  <a:pt x="7446602" y="5152725"/>
                  <a:pt x="7466122" y="5162767"/>
                  <a:pt x="7485963" y="5174783"/>
                </a:cubicBezTo>
                <a:cubicBezTo>
                  <a:pt x="7567460" y="5225071"/>
                  <a:pt x="7639772" y="5286770"/>
                  <a:pt x="7719410" y="5357281"/>
                </a:cubicBezTo>
                <a:cubicBezTo>
                  <a:pt x="7777835" y="5408518"/>
                  <a:pt x="7850375" y="5472816"/>
                  <a:pt x="7907163" y="5546863"/>
                </a:cubicBezTo>
                <a:cubicBezTo>
                  <a:pt x="7924160" y="5569331"/>
                  <a:pt x="7940457" y="5592330"/>
                  <a:pt x="7956656" y="5615961"/>
                </a:cubicBezTo>
                <a:cubicBezTo>
                  <a:pt x="7978464" y="5647485"/>
                  <a:pt x="7999857" y="5677676"/>
                  <a:pt x="8023445" y="5705642"/>
                </a:cubicBezTo>
                <a:cubicBezTo>
                  <a:pt x="7956400" y="5569150"/>
                  <a:pt x="7861731" y="5443166"/>
                  <a:pt x="7754656" y="5341546"/>
                </a:cubicBezTo>
                <a:cubicBezTo>
                  <a:pt x="7668081" y="5259722"/>
                  <a:pt x="7548884" y="5180582"/>
                  <a:pt x="7427076" y="5142684"/>
                </a:cubicBezTo>
                <a:close/>
                <a:moveTo>
                  <a:pt x="7312201" y="5128278"/>
                </a:moveTo>
                <a:cubicBezTo>
                  <a:pt x="7322935" y="5135049"/>
                  <a:pt x="7332964" y="5142350"/>
                  <a:pt x="7343603" y="5149746"/>
                </a:cubicBezTo>
                <a:cubicBezTo>
                  <a:pt x="7496266" y="5257079"/>
                  <a:pt x="7656157" y="5373847"/>
                  <a:pt x="7791759" y="5515717"/>
                </a:cubicBezTo>
                <a:lnTo>
                  <a:pt x="7825280" y="5551608"/>
                </a:lnTo>
                <a:cubicBezTo>
                  <a:pt x="7875363" y="5604773"/>
                  <a:pt x="7926463" y="5659374"/>
                  <a:pt x="7982410" y="5702551"/>
                </a:cubicBezTo>
                <a:cubicBezTo>
                  <a:pt x="7964809" y="5679989"/>
                  <a:pt x="7948608" y="5656366"/>
                  <a:pt x="7932408" y="5632736"/>
                </a:cubicBezTo>
                <a:cubicBezTo>
                  <a:pt x="7916712" y="5609836"/>
                  <a:pt x="7901020" y="5586930"/>
                  <a:pt x="7883927" y="5565087"/>
                </a:cubicBezTo>
                <a:cubicBezTo>
                  <a:pt x="7828664" y="5493188"/>
                  <a:pt x="7757146" y="5430331"/>
                  <a:pt x="7699832" y="5379904"/>
                </a:cubicBezTo>
                <a:cubicBezTo>
                  <a:pt x="7621217" y="5310828"/>
                  <a:pt x="7550116" y="5249322"/>
                  <a:pt x="7470240" y="5200559"/>
                </a:cubicBezTo>
                <a:cubicBezTo>
                  <a:pt x="7417598" y="5168141"/>
                  <a:pt x="7364314" y="5143956"/>
                  <a:pt x="7312201" y="5128278"/>
                </a:cubicBezTo>
                <a:close/>
                <a:moveTo>
                  <a:pt x="7244057" y="5124233"/>
                </a:moveTo>
                <a:cubicBezTo>
                  <a:pt x="7240832" y="5137197"/>
                  <a:pt x="7314310" y="5167040"/>
                  <a:pt x="7353035" y="5197318"/>
                </a:cubicBezTo>
                <a:cubicBezTo>
                  <a:pt x="7566127" y="5367091"/>
                  <a:pt x="7749139" y="5595671"/>
                  <a:pt x="7981878" y="5738345"/>
                </a:cubicBezTo>
                <a:cubicBezTo>
                  <a:pt x="7917138" y="5691903"/>
                  <a:pt x="7860147" y="5631267"/>
                  <a:pt x="7804780" y="5572174"/>
                </a:cubicBezTo>
                <a:cubicBezTo>
                  <a:pt x="7793606" y="5560210"/>
                  <a:pt x="7782433" y="5548247"/>
                  <a:pt x="7771164" y="5536908"/>
                </a:cubicBezTo>
                <a:cubicBezTo>
                  <a:pt x="7637791" y="5396658"/>
                  <a:pt x="7478920" y="5281329"/>
                  <a:pt x="7327465" y="5174181"/>
                </a:cubicBezTo>
                <a:cubicBezTo>
                  <a:pt x="7300620" y="5155330"/>
                  <a:pt x="7274186" y="5137825"/>
                  <a:pt x="7244057" y="5124233"/>
                </a:cubicBezTo>
                <a:close/>
                <a:moveTo>
                  <a:pt x="7133363" y="5050246"/>
                </a:moveTo>
                <a:cubicBezTo>
                  <a:pt x="7577149" y="5121491"/>
                  <a:pt x="7947715" y="5355125"/>
                  <a:pt x="8128687" y="5790959"/>
                </a:cubicBezTo>
                <a:cubicBezTo>
                  <a:pt x="8276565" y="5905246"/>
                  <a:pt x="8400253" y="6044012"/>
                  <a:pt x="8497002" y="6204913"/>
                </a:cubicBezTo>
                <a:cubicBezTo>
                  <a:pt x="8503575" y="6141856"/>
                  <a:pt x="8502497" y="6159666"/>
                  <a:pt x="8514292" y="6015372"/>
                </a:cubicBezTo>
                <a:cubicBezTo>
                  <a:pt x="8536052" y="5749157"/>
                  <a:pt x="8547760" y="5533819"/>
                  <a:pt x="8491838" y="5336275"/>
                </a:cubicBezTo>
                <a:cubicBezTo>
                  <a:pt x="8507078" y="5267180"/>
                  <a:pt x="8575461" y="5351481"/>
                  <a:pt x="8605731" y="5600804"/>
                </a:cubicBezTo>
                <a:cubicBezTo>
                  <a:pt x="8608350" y="5745349"/>
                  <a:pt x="8605836" y="5891029"/>
                  <a:pt x="8594880" y="6039262"/>
                </a:cubicBezTo>
                <a:cubicBezTo>
                  <a:pt x="8575957" y="6291971"/>
                  <a:pt x="8542313" y="6543716"/>
                  <a:pt x="8494242" y="6792600"/>
                </a:cubicBezTo>
                <a:cubicBezTo>
                  <a:pt x="8597730" y="6727745"/>
                  <a:pt x="8691862" y="6639036"/>
                  <a:pt x="8794675" y="6590735"/>
                </a:cubicBezTo>
                <a:cubicBezTo>
                  <a:pt x="8796362" y="6587786"/>
                  <a:pt x="8798755" y="6584312"/>
                  <a:pt x="8800448" y="6581371"/>
                </a:cubicBezTo>
                <a:cubicBezTo>
                  <a:pt x="8795284" y="6578656"/>
                  <a:pt x="8790221" y="6575317"/>
                  <a:pt x="8788186" y="6572441"/>
                </a:cubicBezTo>
                <a:cubicBezTo>
                  <a:pt x="8594646" y="6311498"/>
                  <a:pt x="8993712" y="5858248"/>
                  <a:pt x="9137232" y="5665639"/>
                </a:cubicBezTo>
                <a:cubicBezTo>
                  <a:pt x="9150495" y="5647816"/>
                  <a:pt x="9217510" y="5675384"/>
                  <a:pt x="9216765" y="5696416"/>
                </a:cubicBezTo>
                <a:cubicBezTo>
                  <a:pt x="9208076" y="5983368"/>
                  <a:pt x="9105464" y="6228377"/>
                  <a:pt x="8969849" y="6466405"/>
                </a:cubicBezTo>
                <a:cubicBezTo>
                  <a:pt x="9192790" y="6382070"/>
                  <a:pt x="9514633" y="6424367"/>
                  <a:pt x="9706237" y="6419148"/>
                </a:cubicBezTo>
                <a:cubicBezTo>
                  <a:pt x="9875985" y="6415062"/>
                  <a:pt x="9998989" y="6424957"/>
                  <a:pt x="10110375" y="6563116"/>
                </a:cubicBezTo>
                <a:cubicBezTo>
                  <a:pt x="10119737" y="6574800"/>
                  <a:pt x="10104347" y="6578204"/>
                  <a:pt x="10096281" y="6578254"/>
                </a:cubicBezTo>
                <a:cubicBezTo>
                  <a:pt x="9752742" y="6584519"/>
                  <a:pt x="9411210" y="6642343"/>
                  <a:pt x="9067672" y="6648608"/>
                </a:cubicBezTo>
                <a:cubicBezTo>
                  <a:pt x="9008636" y="6649807"/>
                  <a:pt x="8918484" y="6627657"/>
                  <a:pt x="8859441" y="6641028"/>
                </a:cubicBezTo>
                <a:cubicBezTo>
                  <a:pt x="8858839" y="6640935"/>
                  <a:pt x="8858138" y="6641468"/>
                  <a:pt x="8857528" y="6641375"/>
                </a:cubicBezTo>
                <a:cubicBezTo>
                  <a:pt x="8854312" y="6642158"/>
                  <a:pt x="8851192" y="6642319"/>
                  <a:pt x="8848579" y="6643204"/>
                </a:cubicBezTo>
                <a:cubicBezTo>
                  <a:pt x="8763018" y="6670925"/>
                  <a:pt x="8669480" y="6759768"/>
                  <a:pt x="8576285" y="6824788"/>
                </a:cubicBezTo>
                <a:lnTo>
                  <a:pt x="8519159" y="6857998"/>
                </a:lnTo>
                <a:lnTo>
                  <a:pt x="8393540" y="6857998"/>
                </a:lnTo>
                <a:lnTo>
                  <a:pt x="8417346" y="6745652"/>
                </a:lnTo>
                <a:cubicBezTo>
                  <a:pt x="8445294" y="6600749"/>
                  <a:pt x="8467982" y="6454800"/>
                  <a:pt x="8485502" y="6308216"/>
                </a:cubicBezTo>
                <a:cubicBezTo>
                  <a:pt x="8483369" y="6305964"/>
                  <a:pt x="8481139" y="6304343"/>
                  <a:pt x="8480214" y="6302278"/>
                </a:cubicBezTo>
                <a:cubicBezTo>
                  <a:pt x="8389148" y="6120471"/>
                  <a:pt x="8265637" y="5964433"/>
                  <a:pt x="8112215" y="5837768"/>
                </a:cubicBezTo>
                <a:cubicBezTo>
                  <a:pt x="8107469" y="5836403"/>
                  <a:pt x="8101510" y="5834843"/>
                  <a:pt x="8095146" y="5831943"/>
                </a:cubicBezTo>
                <a:cubicBezTo>
                  <a:pt x="7720999" y="5670157"/>
                  <a:pt x="7460805" y="5310579"/>
                  <a:pt x="7131946" y="5075653"/>
                </a:cubicBezTo>
                <a:cubicBezTo>
                  <a:pt x="7120196" y="5067444"/>
                  <a:pt x="7107334" y="5046255"/>
                  <a:pt x="7133363" y="5050246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1544294" y="4944364"/>
                </a:moveTo>
                <a:cubicBezTo>
                  <a:pt x="11560186" y="5180994"/>
                  <a:pt x="11601886" y="5476223"/>
                  <a:pt x="11755210" y="5588157"/>
                </a:cubicBezTo>
                <a:cubicBezTo>
                  <a:pt x="11638730" y="5382912"/>
                  <a:pt x="11582097" y="5153179"/>
                  <a:pt x="11544294" y="4944364"/>
                </a:cubicBezTo>
                <a:close/>
                <a:moveTo>
                  <a:pt x="11571408" y="4918599"/>
                </a:moveTo>
                <a:cubicBezTo>
                  <a:pt x="11607963" y="5126676"/>
                  <a:pt x="11663078" y="5358905"/>
                  <a:pt x="11778250" y="5565760"/>
                </a:cubicBezTo>
                <a:cubicBezTo>
                  <a:pt x="11740096" y="5335710"/>
                  <a:pt x="11685166" y="5117152"/>
                  <a:pt x="11571408" y="4918599"/>
                </a:cubicBezTo>
                <a:close/>
                <a:moveTo>
                  <a:pt x="11540154" y="4867303"/>
                </a:moveTo>
                <a:cubicBezTo>
                  <a:pt x="11540302" y="4868748"/>
                  <a:pt x="11540443" y="4870186"/>
                  <a:pt x="11540380" y="4872526"/>
                </a:cubicBezTo>
                <a:lnTo>
                  <a:pt x="11542590" y="4871112"/>
                </a:lnTo>
                <a:close/>
                <a:moveTo>
                  <a:pt x="10567662" y="4866948"/>
                </a:moveTo>
                <a:cubicBezTo>
                  <a:pt x="10522198" y="4867672"/>
                  <a:pt x="10476263" y="4872522"/>
                  <a:pt x="10431225" y="4877568"/>
                </a:cubicBezTo>
                <a:cubicBezTo>
                  <a:pt x="10381279" y="4883457"/>
                  <a:pt x="10328981" y="4889314"/>
                  <a:pt x="10277556" y="4889247"/>
                </a:cubicBezTo>
                <a:cubicBezTo>
                  <a:pt x="10236449" y="4889475"/>
                  <a:pt x="10195262" y="4885932"/>
                  <a:pt x="10155875" y="4882769"/>
                </a:cubicBezTo>
                <a:cubicBezTo>
                  <a:pt x="10128043" y="4880639"/>
                  <a:pt x="10100420" y="4877611"/>
                  <a:pt x="10072733" y="4876924"/>
                </a:cubicBezTo>
                <a:cubicBezTo>
                  <a:pt x="10009605" y="4874377"/>
                  <a:pt x="9945053" y="4878112"/>
                  <a:pt x="9882500" y="4881330"/>
                </a:cubicBezTo>
                <a:cubicBezTo>
                  <a:pt x="9817947" y="4885065"/>
                  <a:pt x="9751031" y="4888772"/>
                  <a:pt x="9685205" y="4885650"/>
                </a:cubicBezTo>
                <a:lnTo>
                  <a:pt x="9666932" y="4885075"/>
                </a:lnTo>
                <a:cubicBezTo>
                  <a:pt x="9647413" y="4883768"/>
                  <a:pt x="9627689" y="4883349"/>
                  <a:pt x="9608662" y="4884027"/>
                </a:cubicBezTo>
                <a:cubicBezTo>
                  <a:pt x="9746940" y="4906717"/>
                  <a:pt x="9886187" y="4927258"/>
                  <a:pt x="10026230" y="4938088"/>
                </a:cubicBezTo>
                <a:cubicBezTo>
                  <a:pt x="10217917" y="4954217"/>
                  <a:pt x="10389161" y="4921336"/>
                  <a:pt x="10567662" y="4866948"/>
                </a:cubicBezTo>
                <a:close/>
                <a:moveTo>
                  <a:pt x="10221015" y="4783657"/>
                </a:moveTo>
                <a:cubicBezTo>
                  <a:pt x="10183412" y="4782731"/>
                  <a:pt x="10145345" y="4783278"/>
                  <a:pt x="10107121" y="4785091"/>
                </a:cubicBezTo>
                <a:cubicBezTo>
                  <a:pt x="9954224" y="4792347"/>
                  <a:pt x="9798826" y="4819883"/>
                  <a:pt x="9660668" y="4854595"/>
                </a:cubicBezTo>
                <a:cubicBezTo>
                  <a:pt x="9663924" y="4854814"/>
                  <a:pt x="9666276" y="4854838"/>
                  <a:pt x="9669531" y="4855057"/>
                </a:cubicBezTo>
                <a:lnTo>
                  <a:pt x="9687254" y="4855986"/>
                </a:lnTo>
                <a:cubicBezTo>
                  <a:pt x="9751279" y="4858722"/>
                  <a:pt x="9817637" y="4855370"/>
                  <a:pt x="9881290" y="4851445"/>
                </a:cubicBezTo>
                <a:cubicBezTo>
                  <a:pt x="9944395" y="4847874"/>
                  <a:pt x="10009857" y="4844334"/>
                  <a:pt x="10074432" y="4846715"/>
                </a:cubicBezTo>
                <a:cubicBezTo>
                  <a:pt x="10102466" y="4847944"/>
                  <a:pt x="10131190" y="4850269"/>
                  <a:pt x="10159369" y="4852935"/>
                </a:cubicBezTo>
                <a:cubicBezTo>
                  <a:pt x="10198208" y="4856456"/>
                  <a:pt x="10239045" y="4859459"/>
                  <a:pt x="10278706" y="4859393"/>
                </a:cubicBezTo>
                <a:cubicBezTo>
                  <a:pt x="10328324" y="4859079"/>
                  <a:pt x="10379724" y="4853023"/>
                  <a:pt x="10429120" y="4847493"/>
                </a:cubicBezTo>
                <a:cubicBezTo>
                  <a:pt x="10465435" y="4843425"/>
                  <a:pt x="10501756" y="4839354"/>
                  <a:pt x="10538565" y="4837270"/>
                </a:cubicBezTo>
                <a:cubicBezTo>
                  <a:pt x="10442450" y="4802463"/>
                  <a:pt x="10333824" y="4786435"/>
                  <a:pt x="10221015" y="478365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cubicBezTo>
                  <a:pt x="2826662" y="5016937"/>
                  <a:pt x="2852553" y="5023818"/>
                  <a:pt x="2879408" y="5031590"/>
                </a:cubicBez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9857254" y="4275904"/>
                </a:moveTo>
                <a:cubicBezTo>
                  <a:pt x="9525980" y="4300770"/>
                  <a:pt x="9241479" y="4364703"/>
                  <a:pt x="8989866" y="4472742"/>
                </a:cubicBezTo>
                <a:lnTo>
                  <a:pt x="8931614" y="4498508"/>
                </a:lnTo>
                <a:cubicBezTo>
                  <a:pt x="8902659" y="4511659"/>
                  <a:pt x="8873359" y="4524268"/>
                  <a:pt x="8843711" y="4536334"/>
                </a:cubicBezTo>
                <a:cubicBezTo>
                  <a:pt x="8889894" y="4522124"/>
                  <a:pt x="8937874" y="4508296"/>
                  <a:pt x="8966093" y="4502509"/>
                </a:cubicBezTo>
                <a:cubicBezTo>
                  <a:pt x="9076195" y="4481142"/>
                  <a:pt x="9187512" y="4468967"/>
                  <a:pt x="9299227" y="4454994"/>
                </a:cubicBezTo>
                <a:cubicBezTo>
                  <a:pt x="9502333" y="4429326"/>
                  <a:pt x="9654280" y="4317586"/>
                  <a:pt x="9857254" y="4275904"/>
                </a:cubicBezTo>
                <a:close/>
                <a:moveTo>
                  <a:pt x="9615182" y="4220499"/>
                </a:moveTo>
                <a:cubicBezTo>
                  <a:pt x="9415185" y="4228027"/>
                  <a:pt x="9214426" y="4329700"/>
                  <a:pt x="9023688" y="4425819"/>
                </a:cubicBezTo>
                <a:cubicBezTo>
                  <a:pt x="9256457" y="4332127"/>
                  <a:pt x="9516545" y="4273854"/>
                  <a:pt x="9814527" y="4248048"/>
                </a:cubicBezTo>
                <a:cubicBezTo>
                  <a:pt x="9748431" y="4225943"/>
                  <a:pt x="9681848" y="4217991"/>
                  <a:pt x="9615182" y="4220499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close/>
                <a:moveTo>
                  <a:pt x="11225213" y="3936722"/>
                </a:moveTo>
                <a:cubicBezTo>
                  <a:pt x="11207028" y="4022695"/>
                  <a:pt x="11194593" y="4110355"/>
                  <a:pt x="11182914" y="4196771"/>
                </a:cubicBezTo>
                <a:cubicBezTo>
                  <a:pt x="11164076" y="4335276"/>
                  <a:pt x="11145116" y="4478465"/>
                  <a:pt x="11099211" y="4613594"/>
                </a:cubicBezTo>
                <a:cubicBezTo>
                  <a:pt x="11088245" y="4645134"/>
                  <a:pt x="11076378" y="4676477"/>
                  <a:pt x="11064509" y="4707830"/>
                </a:cubicBezTo>
                <a:lnTo>
                  <a:pt x="11049349" y="4747418"/>
                </a:lnTo>
                <a:cubicBezTo>
                  <a:pt x="11022123" y="4819250"/>
                  <a:pt x="10998838" y="4892390"/>
                  <a:pt x="10978260" y="4966094"/>
                </a:cubicBezTo>
                <a:cubicBezTo>
                  <a:pt x="11216457" y="4678857"/>
                  <a:pt x="11222923" y="4300706"/>
                  <a:pt x="11225213" y="393672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1201005" y="3900089"/>
                </a:moveTo>
                <a:cubicBezTo>
                  <a:pt x="11064705" y="4216426"/>
                  <a:pt x="10958405" y="4541932"/>
                  <a:pt x="10968432" y="4885010"/>
                </a:cubicBezTo>
                <a:cubicBezTo>
                  <a:pt x="10984596" y="4834817"/>
                  <a:pt x="11001105" y="4785171"/>
                  <a:pt x="11019967" y="4735553"/>
                </a:cubicBezTo>
                <a:lnTo>
                  <a:pt x="11035125" y="4695966"/>
                </a:lnTo>
                <a:cubicBezTo>
                  <a:pt x="11047342" y="4665154"/>
                  <a:pt x="11059004" y="4634706"/>
                  <a:pt x="11069972" y="4603168"/>
                </a:cubicBezTo>
                <a:cubicBezTo>
                  <a:pt x="11114708" y="4471083"/>
                  <a:pt x="11133811" y="4329343"/>
                  <a:pt x="11152239" y="4192628"/>
                </a:cubicBezTo>
                <a:cubicBezTo>
                  <a:pt x="11165272" y="4096160"/>
                  <a:pt x="11178361" y="3997344"/>
                  <a:pt x="11201005" y="3900089"/>
                </a:cubicBez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close/>
                <a:moveTo>
                  <a:pt x="10268559" y="3871054"/>
                </a:moveTo>
                <a:cubicBezTo>
                  <a:pt x="10277021" y="4100939"/>
                  <a:pt x="10375577" y="4306148"/>
                  <a:pt x="10494169" y="4520780"/>
                </a:cubicBezTo>
                <a:cubicBezTo>
                  <a:pt x="10447177" y="4399850"/>
                  <a:pt x="10400743" y="4278562"/>
                  <a:pt x="10356661" y="4157302"/>
                </a:cubicBezTo>
                <a:cubicBezTo>
                  <a:pt x="10321871" y="4061517"/>
                  <a:pt x="10289232" y="3966669"/>
                  <a:pt x="10268559" y="3871054"/>
                </a:cubicBez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0277529" y="3701307"/>
                </a:move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cubicBezTo>
                  <a:pt x="10434036" y="4279493"/>
                  <a:pt x="10484873" y="4412529"/>
                  <a:pt x="10536458" y="4544310"/>
                </a:cubicBezTo>
                <a:cubicBezTo>
                  <a:pt x="10537315" y="4408107"/>
                  <a:pt x="10476552" y="4266858"/>
                  <a:pt x="10436479" y="4144570"/>
                </a:cubicBezTo>
                <a:cubicBezTo>
                  <a:pt x="10386976" y="3995354"/>
                  <a:pt x="10333255" y="3848072"/>
                  <a:pt x="10277529" y="3701307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0" y="3982240"/>
                  <a:pt x="5111996" y="4065759"/>
                </a:cubicBezTo>
                <a:cubicBezTo>
                  <a:pt x="5199925" y="4149276"/>
                  <a:pt x="5291490" y="4229096"/>
                  <a:pt x="5388877" y="4300185"/>
                </a:cubicBezTo>
                <a:cubicBezTo>
                  <a:pt x="5401113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1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2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1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69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lnTo>
                  <a:pt x="6038705" y="4763847"/>
                </a:lnTo>
                <a:lnTo>
                  <a:pt x="6037783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0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6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2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7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3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6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cubicBezTo>
                  <a:pt x="2766432" y="5397515"/>
                  <a:pt x="2740950" y="5412509"/>
                  <a:pt x="2714982" y="5427051"/>
                </a:cubicBez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lnTo>
                  <a:pt x="1794914" y="6858000"/>
                </a:ln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lnTo>
                  <a:pt x="1203671" y="6858000"/>
                </a:lnTo>
                <a:lnTo>
                  <a:pt x="1143180" y="6858000"/>
                </a:lnTo>
                <a:lnTo>
                  <a:pt x="1142176" y="6766045"/>
                </a:ln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1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cubicBezTo>
                  <a:pt x="10068034" y="4289020"/>
                  <a:pt x="10235704" y="4406341"/>
                  <a:pt x="10395379" y="4531843"/>
                </a:cubicBezTo>
                <a:cubicBezTo>
                  <a:pt x="10227815" y="4223610"/>
                  <a:pt x="10104867" y="3926696"/>
                  <a:pt x="10225980" y="3561061"/>
                </a:cubicBezTo>
                <a:cubicBezTo>
                  <a:pt x="10233239" y="3539559"/>
                  <a:pt x="10303382" y="3509255"/>
                  <a:pt x="10314210" y="3538353"/>
                </a:cubicBezTo>
                <a:cubicBezTo>
                  <a:pt x="10408734" y="3779872"/>
                  <a:pt x="10497596" y="4023472"/>
                  <a:pt x="10573663" y="4271430"/>
                </a:cubicBezTo>
                <a:cubicBezTo>
                  <a:pt x="10618238" y="4415363"/>
                  <a:pt x="10653304" y="4549296"/>
                  <a:pt x="10583736" y="4688819"/>
                </a:cubicBezTo>
                <a:cubicBezTo>
                  <a:pt x="10685909" y="4776757"/>
                  <a:pt x="10784700" y="4869157"/>
                  <a:pt x="10880472" y="4966558"/>
                </a:cubicBezTo>
                <a:cubicBezTo>
                  <a:pt x="10849056" y="4499967"/>
                  <a:pt x="11034230" y="4066538"/>
                  <a:pt x="11231212" y="3645474"/>
                </a:cubicBezTo>
                <a:cubicBezTo>
                  <a:pt x="11242138" y="3622394"/>
                  <a:pt x="11319709" y="3598841"/>
                  <a:pt x="11317765" y="3638405"/>
                </a:cubicBezTo>
                <a:cubicBezTo>
                  <a:pt x="11295958" y="4125233"/>
                  <a:pt x="11372236" y="4676562"/>
                  <a:pt x="10982911" y="5051260"/>
                </a:cubicBezTo>
                <a:cubicBezTo>
                  <a:pt x="10979389" y="5054277"/>
                  <a:pt x="10974419" y="5057456"/>
                  <a:pt x="10968747" y="5059552"/>
                </a:cubicBezTo>
                <a:cubicBezTo>
                  <a:pt x="11069120" y="5167803"/>
                  <a:pt x="11166116" y="5280511"/>
                  <a:pt x="11258020" y="5401078"/>
                </a:cubicBezTo>
                <a:cubicBezTo>
                  <a:pt x="11414501" y="5606795"/>
                  <a:pt x="11558425" y="5822089"/>
                  <a:pt x="11688741" y="6045312"/>
                </a:cubicBezTo>
                <a:cubicBezTo>
                  <a:pt x="11728326" y="5923422"/>
                  <a:pt x="11744133" y="5789920"/>
                  <a:pt x="11794425" y="5681109"/>
                </a:cubicBezTo>
                <a:cubicBezTo>
                  <a:pt x="11793785" y="5677682"/>
                  <a:pt x="11793359" y="5673360"/>
                  <a:pt x="11792727" y="5669934"/>
                </a:cubicBezTo>
                <a:cubicBezTo>
                  <a:pt x="11786706" y="5671483"/>
                  <a:pt x="11780344" y="5672486"/>
                  <a:pt x="11776744" y="5671723"/>
                </a:cubicBezTo>
                <a:cubicBezTo>
                  <a:pt x="11442886" y="5608574"/>
                  <a:pt x="11457436" y="4983823"/>
                  <a:pt x="11442546" y="4736592"/>
                </a:cubicBezTo>
                <a:cubicBezTo>
                  <a:pt x="11441155" y="4713728"/>
                  <a:pt x="11514076" y="4687776"/>
                  <a:pt x="11527771" y="4704317"/>
                </a:cubicBezTo>
                <a:cubicBezTo>
                  <a:pt x="11715804" y="4928943"/>
                  <a:pt x="11799388" y="5187422"/>
                  <a:pt x="11851542" y="5463703"/>
                </a:cubicBezTo>
                <a:cubicBezTo>
                  <a:pt x="11913004" y="5353500"/>
                  <a:pt x="12015977" y="5250086"/>
                  <a:pt x="12122505" y="5156948"/>
                </a:cubicBezTo>
                <a:lnTo>
                  <a:pt x="12192002" y="5098973"/>
                </a:lnTo>
                <a:lnTo>
                  <a:pt x="12192001" y="5160062"/>
                </a:lnTo>
                <a:lnTo>
                  <a:pt x="12155105" y="5191181"/>
                </a:lnTo>
                <a:cubicBezTo>
                  <a:pt x="12056052" y="5282318"/>
                  <a:pt x="11965498" y="5385071"/>
                  <a:pt x="11918903" y="5491132"/>
                </a:cubicBezTo>
                <a:cubicBezTo>
                  <a:pt x="11960691" y="5426848"/>
                  <a:pt x="12011970" y="5370101"/>
                  <a:pt x="12067554" y="5317498"/>
                </a:cubicBezTo>
                <a:lnTo>
                  <a:pt x="12192001" y="5211391"/>
                </a:lnTo>
                <a:lnTo>
                  <a:pt x="12192001" y="5251558"/>
                </a:lnTo>
                <a:lnTo>
                  <a:pt x="12087498" y="5340764"/>
                </a:lnTo>
                <a:cubicBezTo>
                  <a:pt x="12032329" y="5393102"/>
                  <a:pt x="11981742" y="5449408"/>
                  <a:pt x="11941335" y="5512809"/>
                </a:cubicBezTo>
                <a:cubicBezTo>
                  <a:pt x="11925082" y="5538523"/>
                  <a:pt x="11910985" y="5565169"/>
                  <a:pt x="11898139" y="5592553"/>
                </a:cubicBezTo>
                <a:cubicBezTo>
                  <a:pt x="11945914" y="5558922"/>
                  <a:pt x="11992854" y="5522778"/>
                  <a:pt x="12037359" y="5482816"/>
                </a:cubicBezTo>
                <a:lnTo>
                  <a:pt x="12192001" y="5330890"/>
                </a:lnTo>
                <a:lnTo>
                  <a:pt x="12192001" y="5402911"/>
                </a:lnTo>
                <a:lnTo>
                  <a:pt x="12054488" y="5533939"/>
                </a:lnTo>
                <a:cubicBezTo>
                  <a:pt x="12007570" y="5576210"/>
                  <a:pt x="11919625" y="5622495"/>
                  <a:pt x="11880977" y="5674040"/>
                </a:cubicBezTo>
                <a:cubicBezTo>
                  <a:pt x="11880428" y="5674391"/>
                  <a:pt x="11880223" y="5675288"/>
                  <a:pt x="11879666" y="5675644"/>
                </a:cubicBezTo>
                <a:cubicBezTo>
                  <a:pt x="11877599" y="5678494"/>
                  <a:pt x="11875186" y="5680803"/>
                  <a:pt x="11873674" y="5683306"/>
                </a:cubicBezTo>
                <a:cubicBezTo>
                  <a:pt x="11806563" y="5791374"/>
                  <a:pt x="11801847" y="5992131"/>
                  <a:pt x="11738608" y="6118417"/>
                </a:cubicBezTo>
                <a:cubicBezTo>
                  <a:pt x="11737642" y="6120562"/>
                  <a:pt x="11735234" y="6122876"/>
                  <a:pt x="11732820" y="6125184"/>
                </a:cubicBezTo>
                <a:cubicBezTo>
                  <a:pt x="11856220" y="6344593"/>
                  <a:pt x="11965159" y="6571523"/>
                  <a:pt x="12058063" y="6805045"/>
                </a:cubicBezTo>
                <a:lnTo>
                  <a:pt x="12077722" y="6857999"/>
                </a:lnTo>
                <a:lnTo>
                  <a:pt x="11980831" y="6857999"/>
                </a:lnTo>
                <a:lnTo>
                  <a:pt x="11842370" y="6532596"/>
                </a:lnTo>
                <a:lnTo>
                  <a:pt x="11807118" y="6461642"/>
                </a:lnTo>
                <a:cubicBezTo>
                  <a:pt x="11675874" y="6190726"/>
                  <a:pt x="11523363" y="5930353"/>
                  <a:pt x="11352410" y="5682534"/>
                </a:cubicBezTo>
                <a:cubicBezTo>
                  <a:pt x="11349154" y="5682314"/>
                  <a:pt x="11346248" y="5682642"/>
                  <a:pt x="11344098" y="5681717"/>
                </a:cubicBezTo>
                <a:cubicBezTo>
                  <a:pt x="11146884" y="5607050"/>
                  <a:pt x="10940954" y="5574737"/>
                  <a:pt x="10730809" y="5585749"/>
                </a:cubicBezTo>
                <a:cubicBezTo>
                  <a:pt x="10726045" y="5588034"/>
                  <a:pt x="10720166" y="5591021"/>
                  <a:pt x="10713050" y="5593271"/>
                </a:cubicBezTo>
                <a:cubicBezTo>
                  <a:pt x="10300570" y="5732161"/>
                  <a:pt x="9845774" y="5640588"/>
                  <a:pt x="9420192" y="5692050"/>
                </a:cubicBezTo>
                <a:cubicBezTo>
                  <a:pt x="9405112" y="5694029"/>
                  <a:pt x="9380308" y="5686903"/>
                  <a:pt x="9404066" y="5671708"/>
                </a:cubicBezTo>
                <a:cubicBezTo>
                  <a:pt x="9811305" y="5415077"/>
                  <a:pt x="10269729" y="5333413"/>
                  <a:pt x="10712309" y="5538562"/>
                </a:cubicBezTo>
                <a:cubicBezTo>
                  <a:pt x="10909559" y="5522006"/>
                  <a:pt x="11103888" y="5541041"/>
                  <a:pt x="11291486" y="5595804"/>
                </a:cubicBezTo>
                <a:cubicBezTo>
                  <a:pt x="11253937" y="5543176"/>
                  <a:pt x="11215832" y="5490905"/>
                  <a:pt x="11176624" y="5439340"/>
                </a:cubicBezTo>
                <a:cubicBezTo>
                  <a:pt x="11019444" y="5232532"/>
                  <a:pt x="10848144" y="5046247"/>
                  <a:pt x="10665962" y="4874588"/>
                </a:cubicBezTo>
                <a:cubicBezTo>
                  <a:pt x="10659400" y="4876493"/>
                  <a:pt x="10653378" y="4878043"/>
                  <a:pt x="10647017" y="4879047"/>
                </a:cubicBezTo>
                <a:cubicBezTo>
                  <a:pt x="10469841" y="4937947"/>
                  <a:pt x="10294852" y="4989315"/>
                  <a:pt x="10107096" y="4989072"/>
                </a:cubicBezTo>
                <a:cubicBezTo>
                  <a:pt x="9884392" y="4988955"/>
                  <a:pt x="9658777" y="4947776"/>
                  <a:pt x="9439953" y="4909921"/>
                </a:cubicBezTo>
                <a:cubicBezTo>
                  <a:pt x="9408584" y="4904693"/>
                  <a:pt x="9464056" y="4874580"/>
                  <a:pt x="9470279" y="4872131"/>
                </a:cubicBezTo>
                <a:cubicBezTo>
                  <a:pt x="9777078" y="4772480"/>
                  <a:pt x="10227985" y="4680296"/>
                  <a:pt x="10565024" y="4781269"/>
                </a:cubicBezTo>
                <a:cubicBezTo>
                  <a:pt x="10362949" y="4601638"/>
                  <a:pt x="10148128" y="4438593"/>
                  <a:pt x="9922490" y="4287833"/>
                </a:cubicBezTo>
                <a:cubicBezTo>
                  <a:pt x="9921938" y="4288186"/>
                  <a:pt x="9921032" y="4287993"/>
                  <a:pt x="9920481" y="4288346"/>
                </a:cubicBezTo>
                <a:cubicBezTo>
                  <a:pt x="9919033" y="4288508"/>
                  <a:pt x="9917026" y="4289026"/>
                  <a:pt x="9916127" y="4288836"/>
                </a:cubicBezTo>
                <a:cubicBezTo>
                  <a:pt x="9902906" y="4288860"/>
                  <a:pt x="9795895" y="4364971"/>
                  <a:pt x="9791125" y="4367248"/>
                </a:cubicBezTo>
                <a:cubicBezTo>
                  <a:pt x="9707175" y="4406384"/>
                  <a:pt x="9617775" y="4432133"/>
                  <a:pt x="9528364" y="4451767"/>
                </a:cubicBezTo>
                <a:cubicBezTo>
                  <a:pt x="9228232" y="4518029"/>
                  <a:pt x="8927622" y="4526349"/>
                  <a:pt x="8629850" y="4613329"/>
                </a:cubicBezTo>
                <a:cubicBezTo>
                  <a:pt x="8609591" y="4619390"/>
                  <a:pt x="8554225" y="4618011"/>
                  <a:pt x="8600239" y="4596243"/>
                </a:cubicBezTo>
                <a:cubicBezTo>
                  <a:pt x="8928850" y="4438196"/>
                  <a:pt x="9367700" y="4136057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0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0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6" y="2637633"/>
                </a:cubicBezTo>
                <a:cubicBezTo>
                  <a:pt x="5803017" y="2582794"/>
                  <a:pt x="5810097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4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4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0" y="891331"/>
                </a:cubicBezTo>
                <a:cubicBezTo>
                  <a:pt x="5712973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5" y="246988"/>
                  <a:pt x="5760847" y="254734"/>
                  <a:pt x="5736947" y="261367"/>
                </a:cubicBezTo>
                <a:cubicBezTo>
                  <a:pt x="5638132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7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1" y="231951"/>
                </a:cubicBezTo>
                <a:cubicBezTo>
                  <a:pt x="5794994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3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0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6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6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7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2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1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0" name="Rectangle 39">
            <a:extLst>
              <a:ext uri="{FF2B5EF4-FFF2-40B4-BE49-F238E27FC236}">
                <a16:creationId xmlns:a16="http://schemas.microsoft.com/office/drawing/2014/main" id="{5F6B8F0C-2E0E-7183-7141-6E08D7F5B95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457197"/>
            <a:ext cx="11277600" cy="5943606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3C980461-076D-2F6C-CD33-0EB0A450904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53128" y="1262991"/>
            <a:ext cx="2257149" cy="3330219"/>
          </a:xfrm>
          <a:prstGeom prst="rect">
            <a:avLst/>
          </a:prstGeom>
        </p:spPr>
      </p:pic>
      <p:sp>
        <p:nvSpPr>
          <p:cNvPr id="3" name="TextBox 7">
            <a:extLst>
              <a:ext uri="{FF2B5EF4-FFF2-40B4-BE49-F238E27FC236}">
                <a16:creationId xmlns:a16="http://schemas.microsoft.com/office/drawing/2014/main" id="{650299B3-3554-44BB-E557-0F6D3E424AE8}"/>
              </a:ext>
            </a:extLst>
          </p:cNvPr>
          <p:cNvSpPr txBox="1"/>
          <p:nvPr/>
        </p:nvSpPr>
        <p:spPr>
          <a:xfrm>
            <a:off x="1548934" y="4899327"/>
            <a:ext cx="2396687" cy="83099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 rtl="0">
              <a:defRPr lang="en-gb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2400" dirty="0">
                <a:latin typeface="Comic Sans MS" panose="030F0702030302020204" pitchFamily="66" charset="0"/>
              </a:rPr>
              <a:t>Miss Postel</a:t>
            </a:r>
          </a:p>
          <a:p>
            <a:r>
              <a:rPr lang="en-GB" sz="2400" dirty="0">
                <a:latin typeface="Comic Sans MS"/>
              </a:rPr>
              <a:t>Class Teacher</a:t>
            </a:r>
            <a:endParaRPr lang="en-GB" sz="2400" dirty="0">
              <a:latin typeface="Comic Sans MS" panose="030F0702030302020204" pitchFamily="66" charset="0"/>
            </a:endParaRPr>
          </a:p>
        </p:txBody>
      </p:sp>
      <p:sp>
        <p:nvSpPr>
          <p:cNvPr id="4" name="TextBox 8">
            <a:extLst>
              <a:ext uri="{FF2B5EF4-FFF2-40B4-BE49-F238E27FC236}">
                <a16:creationId xmlns:a16="http://schemas.microsoft.com/office/drawing/2014/main" id="{13DD683E-7333-C80D-67EF-BB6735F5B7B3}"/>
              </a:ext>
            </a:extLst>
          </p:cNvPr>
          <p:cNvSpPr txBox="1"/>
          <p:nvPr/>
        </p:nvSpPr>
        <p:spPr>
          <a:xfrm>
            <a:off x="4964973" y="4899326"/>
            <a:ext cx="3069774" cy="83099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 rtl="0">
              <a:defRPr lang="en-gb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2400" dirty="0">
                <a:latin typeface="Comic Sans MS" panose="030F0702030302020204" pitchFamily="66" charset="0"/>
              </a:rPr>
              <a:t>Mr Rattan</a:t>
            </a:r>
            <a:endParaRPr lang="en-GB" sz="2800" dirty="0">
              <a:latin typeface="Comic Sans MS" panose="030F0702030302020204" pitchFamily="66" charset="0"/>
            </a:endParaRPr>
          </a:p>
          <a:p>
            <a:r>
              <a:rPr lang="en-GB" sz="2400" dirty="0">
                <a:latin typeface="Comic Sans MS"/>
              </a:rPr>
              <a:t>Learning Assistant</a:t>
            </a:r>
          </a:p>
        </p:txBody>
      </p:sp>
      <p:pic>
        <p:nvPicPr>
          <p:cNvPr id="5" name="Picture 4" descr="A person in a purple jacket&#10;&#10;AI-generated content may be incorrect.">
            <a:extLst>
              <a:ext uri="{FF2B5EF4-FFF2-40B4-BE49-F238E27FC236}">
                <a16:creationId xmlns:a16="http://schemas.microsoft.com/office/drawing/2014/main" id="{314FF30A-AD97-BDF7-BBDC-37B677442A7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65844" y="1231762"/>
            <a:ext cx="2257149" cy="3385724"/>
          </a:xfrm>
          <a:prstGeom prst="rect">
            <a:avLst/>
          </a:prstGeom>
        </p:spPr>
      </p:pic>
      <p:sp>
        <p:nvSpPr>
          <p:cNvPr id="6" name="TextBox 8">
            <a:extLst>
              <a:ext uri="{FF2B5EF4-FFF2-40B4-BE49-F238E27FC236}">
                <a16:creationId xmlns:a16="http://schemas.microsoft.com/office/drawing/2014/main" id="{032F58A4-52CD-F2D2-0365-3407DBB58D90}"/>
              </a:ext>
            </a:extLst>
          </p:cNvPr>
          <p:cNvSpPr txBox="1"/>
          <p:nvPr/>
        </p:nvSpPr>
        <p:spPr>
          <a:xfrm>
            <a:off x="8481415" y="4899325"/>
            <a:ext cx="3069774" cy="83099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 rtl="0">
              <a:defRPr lang="en-gb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2400" dirty="0">
                <a:latin typeface="Comic Sans MS"/>
              </a:rPr>
              <a:t>Mr Fleury</a:t>
            </a:r>
            <a:endParaRPr lang="en-GB" sz="2800" dirty="0">
              <a:latin typeface="Comic Sans MS" panose="030F0702030302020204" pitchFamily="66" charset="0"/>
            </a:endParaRPr>
          </a:p>
          <a:p>
            <a:r>
              <a:rPr lang="en-GB" sz="2400" dirty="0">
                <a:latin typeface="Comic Sans MS"/>
              </a:rPr>
              <a:t>LAMDA</a:t>
            </a:r>
          </a:p>
        </p:txBody>
      </p:sp>
    </p:spTree>
    <p:extLst>
      <p:ext uri="{BB962C8B-B14F-4D97-AF65-F5344CB8AC3E}">
        <p14:creationId xmlns:p14="http://schemas.microsoft.com/office/powerpoint/2010/main" val="351684275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5DD5AFF2-B0BF-41FA-BA95-B06DB47DF11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346F474B-53B3-4567-B505-9E3D725108E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10ECCC9F-C36C-4275-B251-A115347C1BA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3FE49A6B-0100-4397-88F8-FE2410D089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42999" y="1676401"/>
            <a:ext cx="4495801" cy="2286002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ctr"/>
            <a:r>
              <a:rPr lang="en-US" sz="4800" kern="1200" dirty="0">
                <a:solidFill>
                  <a:schemeClr val="tx1"/>
                </a:solidFill>
                <a:latin typeface="Comic Sans MS" panose="030F0702030302020204" pitchFamily="66" charset="0"/>
              </a:rPr>
              <a:t>Reading by year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40560CC-D754-FA46-FFE7-81251E74E49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00290" y="523637"/>
            <a:ext cx="5615953" cy="58107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17870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4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C8F8F03-D7B8-51DC-3BF4-0497C413D5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A93E9675-E082-91BC-1B28-4D851ED7CC1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58247F7C-5D08-C4DA-02ED-CEABCCBA7E4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0C2B41B0-0E03-1468-4A4E-D250BC1B4DF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4CB2391-4B01-F745-275C-419AC98483B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F450EB0D-6D1F-BF68-C32E-0B7066EC947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0AA52B8F-F9E7-B405-01D4-C5EEF9F6C2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6F947235-5A65-9840-1686-0D31E3FEF6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2999" y="1676401"/>
            <a:ext cx="4495801" cy="2286002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ctr"/>
            <a:r>
              <a:rPr lang="en-US" sz="4800" dirty="0">
                <a:latin typeface="Comic Sans MS" panose="030F0702030302020204" pitchFamily="66" charset="0"/>
              </a:rPr>
              <a:t>Reading in Year 5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0F570247-9D42-3BBA-06AD-DA938788F0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85106" y="568280"/>
            <a:ext cx="4495801" cy="1876995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E709F19B-5FCD-8AC6-7A20-5A3AE0AA7EC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85106" y="4378279"/>
            <a:ext cx="4509944" cy="1916725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77222763-5E66-46A0-C774-9C3BC9B8071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85106" y="2515185"/>
            <a:ext cx="4509945" cy="17701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94262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DD5529C3-F13B-AD5A-8CF1-2A49015B49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C1A27914-B6AD-C00B-EE5D-F57CF1D9D4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C409F9D3-B5CF-EDD9-EB8C-1BB275561A8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1CAE2B2E-6274-ECB3-664A-9BD0BAB378F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0513474A-05FD-6B7A-DCBD-3AE71CBE0A3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311C00AC-C106-18A9-4B95-8A42F85561A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7BD0C14D-2F29-6276-9E03-225C54B7689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0E949785-F5DA-9F6C-7868-B23F85C56D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990599"/>
            <a:ext cx="9906000" cy="685800"/>
          </a:xfrm>
        </p:spPr>
        <p:txBody>
          <a:bodyPr anchor="t">
            <a:normAutofit/>
          </a:bodyPr>
          <a:lstStyle/>
          <a:p>
            <a:r>
              <a:rPr lang="en-GB" sz="4000" b="1" u="sng" dirty="0">
                <a:latin typeface="Comic Sans MS" panose="030F0702030302020204" pitchFamily="66" charset="0"/>
              </a:rPr>
              <a:t>Writing in Year 5. </a:t>
            </a:r>
          </a:p>
        </p:txBody>
      </p:sp>
      <p:graphicFrame>
        <p:nvGraphicFramePr>
          <p:cNvPr id="5" name="Content Placeholder 3">
            <a:extLst>
              <a:ext uri="{FF2B5EF4-FFF2-40B4-BE49-F238E27FC236}">
                <a16:creationId xmlns:a16="http://schemas.microsoft.com/office/drawing/2014/main" id="{4A9DEA4A-F34C-C509-0C5F-C479258816F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47263587"/>
              </p:ext>
            </p:extLst>
          </p:nvPr>
        </p:nvGraphicFramePr>
        <p:xfrm>
          <a:off x="685800" y="2339779"/>
          <a:ext cx="10820402" cy="3647381"/>
        </p:xfrm>
        <a:graphic>
          <a:graphicData uri="http://schemas.openxmlformats.org/drawingml/2006/table">
            <a:tbl>
              <a:tblPr firstRow="1" bandRow="1"/>
              <a:tblGrid>
                <a:gridCol w="900887">
                  <a:extLst>
                    <a:ext uri="{9D8B030D-6E8A-4147-A177-3AD203B41FA5}">
                      <a16:colId xmlns:a16="http://schemas.microsoft.com/office/drawing/2014/main" val="3261106792"/>
                    </a:ext>
                  </a:extLst>
                </a:gridCol>
                <a:gridCol w="1661914">
                  <a:extLst>
                    <a:ext uri="{9D8B030D-6E8A-4147-A177-3AD203B41FA5}">
                      <a16:colId xmlns:a16="http://schemas.microsoft.com/office/drawing/2014/main" val="2714340779"/>
                    </a:ext>
                  </a:extLst>
                </a:gridCol>
                <a:gridCol w="1525887">
                  <a:extLst>
                    <a:ext uri="{9D8B030D-6E8A-4147-A177-3AD203B41FA5}">
                      <a16:colId xmlns:a16="http://schemas.microsoft.com/office/drawing/2014/main" val="982960875"/>
                    </a:ext>
                  </a:extLst>
                </a:gridCol>
                <a:gridCol w="2094446">
                  <a:extLst>
                    <a:ext uri="{9D8B030D-6E8A-4147-A177-3AD203B41FA5}">
                      <a16:colId xmlns:a16="http://schemas.microsoft.com/office/drawing/2014/main" val="50777559"/>
                    </a:ext>
                  </a:extLst>
                </a:gridCol>
                <a:gridCol w="1568682">
                  <a:extLst>
                    <a:ext uri="{9D8B030D-6E8A-4147-A177-3AD203B41FA5}">
                      <a16:colId xmlns:a16="http://schemas.microsoft.com/office/drawing/2014/main" val="1623850925"/>
                    </a:ext>
                  </a:extLst>
                </a:gridCol>
                <a:gridCol w="1347066">
                  <a:extLst>
                    <a:ext uri="{9D8B030D-6E8A-4147-A177-3AD203B41FA5}">
                      <a16:colId xmlns:a16="http://schemas.microsoft.com/office/drawing/2014/main" val="3929534801"/>
                    </a:ext>
                  </a:extLst>
                </a:gridCol>
                <a:gridCol w="1721520">
                  <a:extLst>
                    <a:ext uri="{9D8B030D-6E8A-4147-A177-3AD203B41FA5}">
                      <a16:colId xmlns:a16="http://schemas.microsoft.com/office/drawing/2014/main" val="3729949710"/>
                    </a:ext>
                  </a:extLst>
                </a:gridCol>
              </a:tblGrid>
              <a:tr h="466194">
                <a:tc>
                  <a:txBody>
                    <a:bodyPr/>
                    <a:lstStyle/>
                    <a:p>
                      <a:pPr algn="ctr" rtl="0" fontAlgn="base"/>
                      <a:endParaRPr lang="en-GB" sz="12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1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OFF WITH HER HEAD!</a:t>
                      </a:r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1" i="0" dirty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STARGAZERS</a:t>
                      </a:r>
                      <a:r>
                        <a:rPr lang="en-GB" sz="1200" b="0" i="0" dirty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1" i="0" dirty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ALCHEMY ISLAND</a:t>
                      </a:r>
                      <a:r>
                        <a:rPr lang="en-GB" sz="1200" b="0" i="0" dirty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1" i="0" dirty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BEAST CREATOR</a:t>
                      </a:r>
                      <a:r>
                        <a:rPr lang="en-GB" sz="1200" b="0" i="0" dirty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200" b="1" i="0" dirty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SCREAM MACHINE</a:t>
                      </a:r>
                      <a:r>
                        <a:rPr lang="en-GB" sz="1200" b="0" i="0" dirty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 </a:t>
                      </a:r>
                      <a:endParaRPr lang="en-GB" sz="12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  <a:p>
                      <a:pPr algn="ctr" rtl="0" fontAlgn="base"/>
                      <a:endParaRPr lang="en-GB" sz="12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200" b="1" i="0" dirty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PHARAOHS</a:t>
                      </a:r>
                      <a:r>
                        <a:rPr lang="en-GB" sz="1200" b="0" i="0" dirty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 </a:t>
                      </a:r>
                      <a:endParaRPr lang="en-GB" sz="12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  <a:p>
                      <a:pPr algn="ctr" rtl="0" fontAlgn="base"/>
                      <a:endParaRPr lang="en-GB" sz="12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7233798"/>
                  </a:ext>
                </a:extLst>
              </a:tr>
              <a:tr h="994403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000" b="1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FICTION </a:t>
                      </a:r>
                      <a:endParaRPr lang="en-GB" sz="1900" b="1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Short burst: ghost stories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Narrative – One Small Step (Write Stuff/Literacy Shed)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Fantasy narrative – portal stories (Narnia)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GB" sz="1100" b="0" i="0" u="none" strike="noStrike" noProof="0" dirty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Narrative - The Fantastic Flying Books of Mr Morris </a:t>
                      </a:r>
                      <a:r>
                        <a:rPr lang="en-GB" sz="1100" b="0" i="0" u="none" strike="noStrike" noProof="0" dirty="0" err="1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Lessmore</a:t>
                      </a:r>
                      <a:r>
                        <a:rPr lang="en-GB" sz="1100" b="0" i="0" u="none" strike="noStrike" noProof="0" dirty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.</a:t>
                      </a:r>
                      <a:endParaRPr lang="en-US" dirty="0"/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Narrative -  </a:t>
                      </a:r>
                      <a:r>
                        <a:rPr lang="en-GB" sz="1100" b="0" i="0" u="none" strike="noStrike" noProof="0" dirty="0">
                          <a:solidFill>
                            <a:srgbClr val="000000"/>
                          </a:solidFill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The Nowhere Emporium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Diary – Howard Carter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  <a:p>
                      <a:pPr algn="ctr" rtl="0" fontAlgn="base"/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Setting description 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0336910"/>
                  </a:ext>
                </a:extLst>
              </a:tr>
              <a:tr h="759644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000" b="1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NON-FICTION</a:t>
                      </a:r>
                      <a:endParaRPr lang="en-GB" sz="1900" b="1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endParaRPr lang="en-GB" sz="12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  <a:p>
                      <a:pPr lvl="0" algn="ctr">
                        <a:buNone/>
                      </a:pPr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Biographies – Henry VIII</a:t>
                      </a:r>
                    </a:p>
                    <a:p>
                      <a:pPr algn="ctr" rtl="0" fontAlgn="base"/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fr-FR" sz="1200" b="0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Journal - Mars Transmission</a:t>
                      </a: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Non-Chronological report – volcanoes/earthquakes 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Explanation – Life Cycles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Persuasive leaflet – Theme park 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Instructions – mummification 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7286336"/>
                  </a:ext>
                </a:extLst>
              </a:tr>
              <a:tr h="642264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000" b="1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POEM </a:t>
                      </a:r>
                      <a:endParaRPr lang="en-GB" sz="1900" b="1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Diversity Week: Poetry (reverse poetry)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ase"/>
                      <a:endParaRPr lang="en-GB" sz="12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Volcanoes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endParaRPr lang="en-GB" sz="12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Shape poetry 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9820392"/>
                  </a:ext>
                </a:extLst>
              </a:tr>
              <a:tr h="466194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000" b="1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OTHER </a:t>
                      </a:r>
                      <a:endParaRPr lang="en-GB" sz="1900" b="1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 panose="030F0702030302020204" pitchFamily="66" charset="0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Christmas: Snowman 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endParaRPr lang="en-GB" sz="12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endParaRPr lang="en-GB" sz="12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Earth Week - Letter</a:t>
                      </a:r>
                      <a:endParaRPr lang="en-GB" sz="1900" b="0" i="0" dirty="0">
                        <a:effectLst/>
                        <a:highlight>
                          <a:srgbClr val="A5C9EB"/>
                        </a:highlight>
                        <a:latin typeface="Comic Sans MS"/>
                      </a:endParaRP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GB" sz="1200" b="0" i="0" dirty="0">
                          <a:effectLst/>
                          <a:highlight>
                            <a:srgbClr val="A5C9EB"/>
                          </a:highlight>
                          <a:latin typeface="Comic Sans MS"/>
                        </a:rPr>
                        <a:t>Setting description</a:t>
                      </a:r>
                    </a:p>
                  </a:txBody>
                  <a:tcPr marL="78840" marR="78840" marT="39420" marB="39420" anchor="ctr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5C9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972347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5064918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AD8BD84-59C4-9601-C473-C61C2A0AB6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5E7CA3BD-8611-786C-A171-DFB74645087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6954DF11-AB62-AA17-C980-679D8A1D5BD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18C20BD8-BED6-786F-AEF5-0C440AFB710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519577DC-A880-6BC5-00D4-5BD98705BFD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5176A5FA-C5DC-CA98-C32B-6D22A66D49B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A97F5971-F7AB-7B30-A88B-7FAB345E9F1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5DBF17F0-7A0A-98A3-2487-CA46D67DA5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15124" y="1676401"/>
            <a:ext cx="4495801" cy="2286002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ctr"/>
            <a:r>
              <a:rPr lang="en-US" sz="4800" kern="1200" dirty="0">
                <a:solidFill>
                  <a:schemeClr val="tx1"/>
                </a:solidFill>
                <a:latin typeface="Comic Sans MS" panose="030F0702030302020204" pitchFamily="66" charset="0"/>
              </a:rPr>
              <a:t>Writing: Priority elements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E93C8303-2752-1E9F-866C-B23CC833EF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946689"/>
              </p:ext>
            </p:extLst>
          </p:nvPr>
        </p:nvGraphicFramePr>
        <p:xfrm>
          <a:off x="981074" y="1527686"/>
          <a:ext cx="4657726" cy="3802626"/>
        </p:xfrm>
        <a:graphic>
          <a:graphicData uri="http://schemas.openxmlformats.org/drawingml/2006/table">
            <a:tbl>
              <a:tblPr firstRow="1" firstCol="1" bandRow="1">
                <a:tableStyleId>{3B4B98B0-60AC-42C2-AFA5-B58CD77FA1E5}</a:tableStyleId>
              </a:tblPr>
              <a:tblGrid>
                <a:gridCol w="4657726">
                  <a:extLst>
                    <a:ext uri="{9D8B030D-6E8A-4147-A177-3AD203B41FA5}">
                      <a16:colId xmlns:a16="http://schemas.microsoft.com/office/drawing/2014/main" val="3610746542"/>
                    </a:ext>
                  </a:extLst>
                </a:gridCol>
              </a:tblGrid>
              <a:tr h="241156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>
                          <a:effectLst/>
                        </a:rPr>
                        <a:t>Can use commas for lists nearly always correctly.</a:t>
                      </a:r>
                      <a:endParaRPr lang="en-GB" sz="1400">
                        <a:effectLst/>
                        <a:latin typeface="Comic Sans MS"/>
                        <a:ea typeface="Calibri" panose="020F0502020204030204" pitchFamily="34" charset="0"/>
                        <a:cs typeface="Times New Roman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968646289"/>
                  </a:ext>
                </a:extLst>
              </a:tr>
              <a:tr h="471138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>
                          <a:effectLst/>
                        </a:rPr>
                        <a:t>Establishes a clear viewpoint in their writing and maintains this throughout a text.</a:t>
                      </a:r>
                      <a:endParaRPr lang="en-GB" sz="1400">
                        <a:effectLst/>
                        <a:latin typeface="Comic Sans MS"/>
                        <a:ea typeface="Calibri" panose="020F0502020204030204" pitchFamily="34" charset="0"/>
                        <a:cs typeface="Times New Roman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3410105416"/>
                  </a:ext>
                </a:extLst>
              </a:tr>
              <a:tr h="241156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>
                          <a:effectLst/>
                        </a:rPr>
                        <a:t>Identifies and edits inaccuracies in grammar.</a:t>
                      </a:r>
                      <a:endParaRPr lang="en-GB" sz="1400">
                        <a:effectLst/>
                        <a:latin typeface="Comic Sans MS"/>
                        <a:ea typeface="Calibri" panose="020F0502020204030204" pitchFamily="34" charset="0"/>
                        <a:cs typeface="Times New Roman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567315792"/>
                  </a:ext>
                </a:extLst>
              </a:tr>
              <a:tr h="471138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>
                          <a:effectLst/>
                        </a:rPr>
                        <a:t>Uses a dictionary efficiently to support accurate spelling.</a:t>
                      </a:r>
                      <a:endParaRPr lang="en-GB" sz="1400">
                        <a:effectLst/>
                        <a:latin typeface="Comic Sans MS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1241462915"/>
                  </a:ext>
                </a:extLst>
              </a:tr>
              <a:tr h="241156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 dirty="0">
                          <a:effectLst/>
                        </a:rPr>
                        <a:t>Can use commas after fronted adverbials.</a:t>
                      </a:r>
                      <a:endParaRPr lang="en-GB" sz="1400" dirty="0">
                        <a:effectLst/>
                        <a:latin typeface="Comic Sans MS"/>
                        <a:ea typeface="Calibri" panose="020F0502020204030204" pitchFamily="34" charset="0"/>
                        <a:cs typeface="Times New Roman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58242697"/>
                  </a:ext>
                </a:extLst>
              </a:tr>
              <a:tr h="471138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>
                          <a:effectLst/>
                        </a:rPr>
                        <a:t>Pitches texts appropriately, according to who it will be read by. </a:t>
                      </a:r>
                      <a:endParaRPr lang="en-GB" sz="1400">
                        <a:effectLst/>
                        <a:latin typeface="Comic Sans MS"/>
                        <a:ea typeface="Calibri" panose="020F0502020204030204" pitchFamily="34" charset="0"/>
                        <a:cs typeface="Times New Roman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3645314040"/>
                  </a:ext>
                </a:extLst>
              </a:tr>
              <a:tr h="241156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>
                          <a:effectLst/>
                        </a:rPr>
                        <a:t>Paragraphing is used to bring clarity to the text.</a:t>
                      </a:r>
                      <a:endParaRPr lang="en-GB" sz="1400">
                        <a:effectLst/>
                        <a:latin typeface="Comic Sans MS"/>
                        <a:ea typeface="Calibri" panose="020F0502020204030204" pitchFamily="34" charset="0"/>
                        <a:cs typeface="Times New Roman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2291291753"/>
                  </a:ext>
                </a:extLst>
              </a:tr>
              <a:tr h="241156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>
                          <a:effectLst/>
                        </a:rPr>
                        <a:t>Identifies and edits inaccuracies in grammar.</a:t>
                      </a:r>
                      <a:endParaRPr lang="en-GB" sz="1400">
                        <a:effectLst/>
                        <a:latin typeface="Comic Sans MS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4159996519"/>
                  </a:ext>
                </a:extLst>
              </a:tr>
              <a:tr h="471138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>
                          <a:effectLst/>
                        </a:rPr>
                        <a:t>Uses a wide range of co-ordinating and subordinating conjunctions to develop and extend their ideas.</a:t>
                      </a:r>
                      <a:endParaRPr lang="en-GB" sz="1400">
                        <a:effectLst/>
                        <a:latin typeface="Comic Sans MS"/>
                        <a:ea typeface="Calibri" panose="020F0502020204030204" pitchFamily="34" charset="0"/>
                        <a:cs typeface="Times New Roman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3373444202"/>
                  </a:ext>
                </a:extLst>
              </a:tr>
              <a:tr h="241156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>
                          <a:effectLst/>
                        </a:rPr>
                        <a:t>Uses a dictionary. </a:t>
                      </a:r>
                      <a:endParaRPr lang="en-GB" sz="1400">
                        <a:effectLst/>
                        <a:latin typeface="Comic Sans MS"/>
                        <a:ea typeface="Calibri" panose="020F0502020204030204" pitchFamily="34" charset="0"/>
                        <a:cs typeface="Times New Roman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3386233513"/>
                  </a:ext>
                </a:extLst>
              </a:tr>
              <a:tr h="471138">
                <a:tc>
                  <a:txBody>
                    <a:bodyPr/>
                    <a:lstStyle/>
                    <a:p>
                      <a:pPr marL="342900" indent="-342900">
                        <a:lnSpc>
                          <a:spcPct val="107000"/>
                        </a:lnSpc>
                        <a:spcAft>
                          <a:spcPts val="8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GB" sz="1400" dirty="0">
                          <a:effectLst/>
                        </a:rPr>
                        <a:t>Cohesion and flow are promoted using pronouns and determiners.</a:t>
                      </a:r>
                      <a:endParaRPr lang="en-GB" sz="1400" dirty="0">
                        <a:effectLst/>
                        <a:latin typeface="Comic Sans MS"/>
                        <a:ea typeface="Calibri" panose="020F0502020204030204" pitchFamily="34" charset="0"/>
                        <a:cs typeface="Times New Roman"/>
                      </a:endParaRPr>
                    </a:p>
                  </a:txBody>
                  <a:tcPr marL="48867" marR="48867" marT="0" marB="0"/>
                </a:tc>
                <a:extLst>
                  <a:ext uri="{0D108BD9-81ED-4DB2-BD59-A6C34878D82A}">
                    <a16:rowId xmlns:a16="http://schemas.microsoft.com/office/drawing/2014/main" val="376910099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701886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845ACC5-A085-EDA9-F82A-B2182C3A17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49C2ECFA-51E8-22D8-C38C-417A3BADE0D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97284E1D-2F26-5127-6DC5-4C59BCF10B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504DECC0-A9A2-7B3B-E5A3-C10B5332F29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D4B5C758-5D26-0152-69A3-3412047AEB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EEA64584-11F4-DEEF-0CB2-AD655C87EF0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706C024E-AE71-C839-B7C4-078E66D0761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D6917BE-326B-F3AD-67FF-148C8E9BEDD7}"/>
              </a:ext>
            </a:extLst>
          </p:cNvPr>
          <p:cNvSpPr txBox="1"/>
          <p:nvPr/>
        </p:nvSpPr>
        <p:spPr>
          <a:xfrm>
            <a:off x="6715124" y="1676401"/>
            <a:ext cx="4495801" cy="2286002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4400" kern="1200" dirty="0" err="1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Maths</a:t>
            </a:r>
            <a:r>
              <a:rPr lang="en-US" sz="44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 - Autumn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EB320971-B91C-9FA6-CA7B-E86FAF2BF69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3425" y="1011316"/>
            <a:ext cx="5981697" cy="42470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4399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14472DC-F082-EA30-F5B2-FDC98DF8F0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72949A3E-2A03-23F8-D0DB-BC697FB4AD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AACA1F37-6224-5519-B793-B39A72106C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41B53173-1231-C58E-476A-41411F9E751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A64EFC1B-B58A-A717-EA30-48C1DBF23AE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B40D0DF8-5209-FE2F-74ED-A37E754A34D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ACEF341B-1ACC-B870-A543-405936737D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B31EB28-1B83-DFB1-CC64-1ACDBBDE543A}"/>
              </a:ext>
            </a:extLst>
          </p:cNvPr>
          <p:cNvSpPr txBox="1"/>
          <p:nvPr/>
        </p:nvSpPr>
        <p:spPr>
          <a:xfrm>
            <a:off x="6715124" y="1676401"/>
            <a:ext cx="4495801" cy="2286002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4400" kern="1200" dirty="0" err="1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Maths</a:t>
            </a:r>
            <a:r>
              <a:rPr lang="en-US" sz="44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 – Spring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E0E0497-04D9-CD32-D8A1-A46EF0EDA37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25" y="1045369"/>
            <a:ext cx="6019797" cy="4213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418894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48D78DC-C3C9-EB89-6F64-CACFF4C061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D5C67EB7-4B17-0CCF-5EAA-1FAEDC1C3D7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356270F7-9005-61B2-2393-B7A2C57D318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B7FA65DA-9FE2-AE4A-0B80-C655CF23F2E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F43BFD0F-9A14-4182-447A-1DF005D52D9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7A959099-F9A9-55E9-0697-1589EDE4BC7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C5ABB8FB-05C0-3DCA-9650-DAA27B6150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EECBFD7-48DA-AB6B-1411-3AA3091E486B}"/>
              </a:ext>
            </a:extLst>
          </p:cNvPr>
          <p:cNvSpPr txBox="1"/>
          <p:nvPr/>
        </p:nvSpPr>
        <p:spPr>
          <a:xfrm>
            <a:off x="6715124" y="1676401"/>
            <a:ext cx="4772026" cy="2286002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4400" kern="1200" dirty="0" err="1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Maths</a:t>
            </a:r>
            <a:r>
              <a:rPr lang="en-US" sz="44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 – Summer</a:t>
            </a:r>
          </a:p>
        </p:txBody>
      </p:sp>
      <p:pic>
        <p:nvPicPr>
          <p:cNvPr id="3" name="Picture 2" descr="A picture containing diagram&#10;&#10;Description automatically generated">
            <a:extLst>
              <a:ext uri="{FF2B5EF4-FFF2-40B4-BE49-F238E27FC236}">
                <a16:creationId xmlns:a16="http://schemas.microsoft.com/office/drawing/2014/main" id="{2209EAC4-4AFF-1EA2-5A5D-B1106AF2979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4667" y="1019829"/>
            <a:ext cx="6030455" cy="42665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9828443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119C606-0F23-6CF7-78BD-43C430A3A7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DAF225B4-420E-9D17-A44A-9A68AE08268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3F461274-8439-81B7-E67A-A97741F97AD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54306670-A886-1701-691E-87942989562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E92F2560-F9CC-AF5B-3389-C6DD093F8E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5BDAB5CC-D8C3-DC1E-6670-1A25840A9E7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C748279E-444A-1DFF-CE13-ECE8C5515E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7F982C6-AC01-E9B0-E023-F79770AF82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z="4000" kern="1200" dirty="0">
                <a:solidFill>
                  <a:schemeClr val="tx1"/>
                </a:solidFill>
                <a:latin typeface="Comic Sans MS" panose="030F0702030302020204" pitchFamily="66" charset="0"/>
              </a:rPr>
              <a:t>Times Tables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E435260-F3C0-C44A-8B9A-F8FDB73A9BA9}"/>
              </a:ext>
            </a:extLst>
          </p:cNvPr>
          <p:cNvSpPr txBox="1"/>
          <p:nvPr/>
        </p:nvSpPr>
        <p:spPr>
          <a:xfrm>
            <a:off x="5181604" y="1676400"/>
            <a:ext cx="5638796" cy="3505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algn="ctr">
              <a:lnSpc>
                <a:spcPct val="90000"/>
              </a:lnSpc>
              <a:spcAft>
                <a:spcPts val="600"/>
              </a:spcAft>
            </a:pPr>
            <a:r>
              <a:rPr lang="en-US" sz="3200" b="1" dirty="0">
                <a:solidFill>
                  <a:schemeClr val="tx1">
                    <a:alpha val="55000"/>
                  </a:schemeClr>
                </a:solidFill>
                <a:latin typeface="Comic Sans MS" panose="030F0702030302020204" pitchFamily="66" charset="0"/>
              </a:rPr>
              <a:t>In Year 5 we consolidate all the times tables up to 12 x 12 and related division facts. We use Times Tables Rockstars to support. </a:t>
            </a:r>
          </a:p>
        </p:txBody>
      </p:sp>
    </p:spTree>
    <p:extLst>
      <p:ext uri="{BB962C8B-B14F-4D97-AF65-F5344CB8AC3E}">
        <p14:creationId xmlns:p14="http://schemas.microsoft.com/office/powerpoint/2010/main" val="95810541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CEC401A-BC46-41FC-AD55-F7810C3CFA9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A287F808-5648-477A-80D6-A0F3BF6DF3C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0A116CF9-DCF6-4F08-B01A-D5F353F83B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44D26783-C1CA-4BE1-9D40-3EA516AE3E0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701ECF8-0207-4A48-9EE3-77C5E255D4BC}"/>
              </a:ext>
            </a:extLst>
          </p:cNvPr>
          <p:cNvSpPr txBox="1"/>
          <p:nvPr/>
        </p:nvSpPr>
        <p:spPr>
          <a:xfrm>
            <a:off x="1600197" y="2133596"/>
            <a:ext cx="4495801" cy="2286002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48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Art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071B9F84-82C8-F2A9-C623-A4F3E64278C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72532" y="1352546"/>
            <a:ext cx="7062268" cy="3981454"/>
          </a:xfrm>
          <a:prstGeom prst="rect">
            <a:avLst/>
          </a:prstGeom>
        </p:spPr>
      </p:pic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6E07F0C-3864-CB35-64A6-84E5359E74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0038184"/>
              </p:ext>
            </p:extLst>
          </p:nvPr>
        </p:nvGraphicFramePr>
        <p:xfrm>
          <a:off x="250167" y="4589301"/>
          <a:ext cx="4318034" cy="19086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59017">
                  <a:extLst>
                    <a:ext uri="{9D8B030D-6E8A-4147-A177-3AD203B41FA5}">
                      <a16:colId xmlns:a16="http://schemas.microsoft.com/office/drawing/2014/main" val="231701337"/>
                    </a:ext>
                  </a:extLst>
                </a:gridCol>
                <a:gridCol w="2159017">
                  <a:extLst>
                    <a:ext uri="{9D8B030D-6E8A-4147-A177-3AD203B41FA5}">
                      <a16:colId xmlns:a16="http://schemas.microsoft.com/office/drawing/2014/main" val="3649427169"/>
                    </a:ext>
                  </a:extLst>
                </a:gridCol>
              </a:tblGrid>
              <a:tr h="414149">
                <a:tc>
                  <a:txBody>
                    <a:bodyPr/>
                    <a:lstStyle/>
                    <a:p>
                      <a:r>
                        <a:rPr lang="en-GB" sz="1400" b="0" cap="none" spc="0" dirty="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rPr>
                        <a:t>Autumn 2</a:t>
                      </a:r>
                    </a:p>
                  </a:txBody>
                  <a:tcPr marL="115552" marR="165074" marT="33015" marB="247611" anchor="b"/>
                </a:tc>
                <a:tc>
                  <a:txBody>
                    <a:bodyPr/>
                    <a:lstStyle/>
                    <a:p>
                      <a:r>
                        <a:rPr lang="en-GB" sz="1400" b="0" cap="none" spc="0" dirty="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rPr>
                        <a:t>Batik (textiles)</a:t>
                      </a:r>
                    </a:p>
                  </a:txBody>
                  <a:tcPr marL="115552" marR="165074" marT="33015" marB="247611" anchor="b"/>
                </a:tc>
                <a:extLst>
                  <a:ext uri="{0D108BD9-81ED-4DB2-BD59-A6C34878D82A}">
                    <a16:rowId xmlns:a16="http://schemas.microsoft.com/office/drawing/2014/main" val="2530632396"/>
                  </a:ext>
                </a:extLst>
              </a:tr>
              <a:tr h="593026">
                <a:tc>
                  <a:txBody>
                    <a:bodyPr/>
                    <a:lstStyle/>
                    <a:p>
                      <a:r>
                        <a:rPr lang="en-GB" sz="1400" b="0" cap="none" spc="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rPr>
                        <a:t>Spring 1</a:t>
                      </a:r>
                    </a:p>
                  </a:txBody>
                  <a:tcPr marL="115552" marR="165074" marT="33015" marB="247611"/>
                </a:tc>
                <a:tc>
                  <a:txBody>
                    <a:bodyPr/>
                    <a:lstStyle/>
                    <a:p>
                      <a:r>
                        <a:rPr lang="en-GB" sz="1400" b="0" cap="none" spc="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rPr>
                        <a:t>Alchemy Islands using Modroc (sculpture)</a:t>
                      </a:r>
                    </a:p>
                  </a:txBody>
                  <a:tcPr marL="115552" marR="165074" marT="33015" marB="247611"/>
                </a:tc>
                <a:extLst>
                  <a:ext uri="{0D108BD9-81ED-4DB2-BD59-A6C34878D82A}">
                    <a16:rowId xmlns:a16="http://schemas.microsoft.com/office/drawing/2014/main" val="162938926"/>
                  </a:ext>
                </a:extLst>
              </a:tr>
              <a:tr h="593026">
                <a:tc>
                  <a:txBody>
                    <a:bodyPr/>
                    <a:lstStyle/>
                    <a:p>
                      <a:r>
                        <a:rPr lang="en-GB" sz="1400" b="0" cap="none" spc="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rPr>
                        <a:t>Summer 1</a:t>
                      </a:r>
                    </a:p>
                  </a:txBody>
                  <a:tcPr marL="115552" marR="165074" marT="33015" marB="247611"/>
                </a:tc>
                <a:tc>
                  <a:txBody>
                    <a:bodyPr/>
                    <a:lstStyle/>
                    <a:p>
                      <a:r>
                        <a:rPr lang="en-GB" sz="1400" b="0" cap="none" spc="0" dirty="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rPr>
                        <a:t>Tomb frescoes (drawing)</a:t>
                      </a:r>
                    </a:p>
                  </a:txBody>
                  <a:tcPr marL="115552" marR="165074" marT="33015" marB="247611"/>
                </a:tc>
                <a:extLst>
                  <a:ext uri="{0D108BD9-81ED-4DB2-BD59-A6C34878D82A}">
                    <a16:rowId xmlns:a16="http://schemas.microsoft.com/office/drawing/2014/main" val="290593963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881292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9007781-1AEE-4FE2-8527-FF7B46F123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0E7F342F-8F86-41FC-A9DE-865B16F502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9FA5174A-CE0B-42D0-8DA3-4E995C0926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E35DE37-E5F4-4D1E-8AE0-8A7D46F3B3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7A87EED-9670-4D10-B71A-C81CAD8D8690}"/>
              </a:ext>
            </a:extLst>
          </p:cNvPr>
          <p:cNvSpPr txBox="1"/>
          <p:nvPr/>
        </p:nvSpPr>
        <p:spPr>
          <a:xfrm>
            <a:off x="1142999" y="1676401"/>
            <a:ext cx="6781800" cy="17526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48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Computing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7FE6E8D-3B00-D5B2-60E0-E6E78AF2C3E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784378" y="1562857"/>
            <a:ext cx="7287980" cy="5146382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492B8F23-05E4-C371-51F8-7992BCE56E4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00522" y="94567"/>
            <a:ext cx="4629377" cy="12529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192902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23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69007781-1AEE-4FE2-8527-FF7B46F123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0E7F342F-8F86-41FC-A9DE-865B16F502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9FA5174A-CE0B-42D0-8DA3-4E995C0926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DE35DE37-E5F4-4D1E-8AE0-8A7D46F3B3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2" name="Rectangle 31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87E8DDB-835D-4ABA-987B-8AFB9EC63991}"/>
              </a:ext>
            </a:extLst>
          </p:cNvPr>
          <p:cNvSpPr txBox="1"/>
          <p:nvPr/>
        </p:nvSpPr>
        <p:spPr>
          <a:xfrm>
            <a:off x="1142999" y="1676401"/>
            <a:ext cx="6781800" cy="17526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48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Design and </a:t>
            </a:r>
          </a:p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48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Technology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12957821-0A2F-EEC1-4991-B2D46BBF396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56311" y="221749"/>
            <a:ext cx="7023366" cy="6179552"/>
          </a:xfrm>
          <a:prstGeom prst="rect">
            <a:avLst/>
          </a:prstGeom>
        </p:spPr>
      </p:pic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84180BD6-9E25-A7C2-D84F-3B1517BD57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3496392"/>
              </p:ext>
            </p:extLst>
          </p:nvPr>
        </p:nvGraphicFramePr>
        <p:xfrm>
          <a:off x="547739" y="4345170"/>
          <a:ext cx="4318034" cy="1381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59017">
                  <a:extLst>
                    <a:ext uri="{9D8B030D-6E8A-4147-A177-3AD203B41FA5}">
                      <a16:colId xmlns:a16="http://schemas.microsoft.com/office/drawing/2014/main" val="231701337"/>
                    </a:ext>
                  </a:extLst>
                </a:gridCol>
                <a:gridCol w="2159017">
                  <a:extLst>
                    <a:ext uri="{9D8B030D-6E8A-4147-A177-3AD203B41FA5}">
                      <a16:colId xmlns:a16="http://schemas.microsoft.com/office/drawing/2014/main" val="364942716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GB" b="0" dirty="0">
                          <a:latin typeface="Comic Sans MS"/>
                        </a:rPr>
                        <a:t>Autumn 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GB" b="0" dirty="0">
                          <a:latin typeface="Comic Sans MS"/>
                        </a:rPr>
                        <a:t>Tudor toy with moving part.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3063239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GB" dirty="0">
                          <a:latin typeface="Comic Sans MS" panose="030F0702030302020204" pitchFamily="66" charset="0"/>
                        </a:rPr>
                        <a:t>Spring 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GB" dirty="0">
                          <a:latin typeface="Comic Sans MS" panose="030F0702030302020204" pitchFamily="66" charset="0"/>
                        </a:rPr>
                        <a:t>Bug houses.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293892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GB" dirty="0">
                          <a:latin typeface="Comic Sans MS" panose="030F0702030302020204" pitchFamily="66" charset="0"/>
                        </a:rPr>
                        <a:t>Summer 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GB" dirty="0">
                          <a:latin typeface="Comic Sans MS" panose="030F0702030302020204" pitchFamily="66" charset="0"/>
                        </a:rPr>
                        <a:t>Cooking.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0593963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0502318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C8D2BBC-DB77-B168-BB8B-049A0AF609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Rectangle 36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69007781-1AEE-4FE2-8527-FF7B46F123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0E7F342F-8F86-41FC-A9DE-865B16F502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9FA5174A-CE0B-42D0-8DA3-4E995C0926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DE35DE37-E5F4-4D1E-8AE0-8A7D46F3B3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742075F-C23A-FA97-1EE1-80653E6D3A4C}"/>
              </a:ext>
            </a:extLst>
          </p:cNvPr>
          <p:cNvSpPr txBox="1"/>
          <p:nvPr/>
        </p:nvSpPr>
        <p:spPr>
          <a:xfrm>
            <a:off x="1142999" y="1676401"/>
            <a:ext cx="6781800" cy="17526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60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French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5D330E3-01AD-4BD5-CAB7-BAC78ED91EE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65167" y="690563"/>
            <a:ext cx="7919264" cy="54768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145303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9007781-1AEE-4FE2-8527-FF7B46F123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0E7F342F-8F86-41FC-A9DE-865B16F502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9FA5174A-CE0B-42D0-8DA3-4E995C0926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E35DE37-E5F4-4D1E-8AE0-8A7D46F3B3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F692E1E-A8E3-4631-B826-2F4C6D2739B7}"/>
              </a:ext>
            </a:extLst>
          </p:cNvPr>
          <p:cNvSpPr txBox="1"/>
          <p:nvPr/>
        </p:nvSpPr>
        <p:spPr>
          <a:xfrm>
            <a:off x="577791" y="1673835"/>
            <a:ext cx="6781800" cy="17526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60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Geography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A10D5FC-A761-F358-F4FD-EB2D698BB9E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31085" y="740385"/>
            <a:ext cx="7181952" cy="53721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197416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9007781-1AEE-4FE2-8527-FF7B46F123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0E7F342F-8F86-41FC-A9DE-865B16F502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9FA5174A-CE0B-42D0-8DA3-4E995C0926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E35DE37-E5F4-4D1E-8AE0-8A7D46F3B3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17F84CC-6B00-4AA8-9082-F6622D3F79B0}"/>
              </a:ext>
            </a:extLst>
          </p:cNvPr>
          <p:cNvSpPr txBox="1"/>
          <p:nvPr/>
        </p:nvSpPr>
        <p:spPr>
          <a:xfrm>
            <a:off x="1142999" y="1676401"/>
            <a:ext cx="6781800" cy="17526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60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History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2C09A83-B67F-3F2D-8E78-771AA897EF2E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419" r="1"/>
          <a:stretch/>
        </p:blipFill>
        <p:spPr>
          <a:xfrm>
            <a:off x="4509209" y="820681"/>
            <a:ext cx="7537142" cy="52166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683625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93EE824-12C0-AF04-CB0C-404502A2C7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8491EFC1-3353-0CC3-ACA7-0F0676F6D4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C7FBF76-C505-DB6C-FB09-AE84C29220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AFEC1605-0785-6520-542F-EBBFCB4B3A4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336D8ABF-7232-7380-4B3A-2E6E8A43622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5BDE73E3-784A-489C-0E58-56210699DB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06F0A6EB-8A2B-6418-F7FC-53E6AAA711E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2E56C85-0846-6344-8A56-0B07F69B0E48}"/>
              </a:ext>
            </a:extLst>
          </p:cNvPr>
          <p:cNvSpPr txBox="1"/>
          <p:nvPr/>
        </p:nvSpPr>
        <p:spPr>
          <a:xfrm>
            <a:off x="828674" y="1676400"/>
            <a:ext cx="6781800" cy="17526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60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Music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0B23BF97-59B0-7493-6675-82210A0612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15020" y="895350"/>
            <a:ext cx="8788134" cy="4972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2608627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9007781-1AEE-4FE2-8527-FF7B46F123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0E7F342F-8F86-41FC-A9DE-865B16F502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9FA5174A-CE0B-42D0-8DA3-4E995C0926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E35DE37-E5F4-4D1E-8AE0-8A7D46F3B3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A0852FB-BF83-47AF-BFBA-94C7FA3F6849}"/>
              </a:ext>
            </a:extLst>
          </p:cNvPr>
          <p:cNvSpPr txBox="1"/>
          <p:nvPr/>
        </p:nvSpPr>
        <p:spPr>
          <a:xfrm>
            <a:off x="1142999" y="1676401"/>
            <a:ext cx="6781800" cy="17526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60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PSHE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A8A7BAD0-AFAB-A585-669F-2A2936F564F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777916" y="703383"/>
            <a:ext cx="8247580" cy="57036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169005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9007781-1AEE-4FE2-8527-FF7B46F123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0E7F342F-8F86-41FC-A9DE-865B16F502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9FA5174A-CE0B-42D0-8DA3-4E995C0926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DE35DE37-E5F4-4D1E-8AE0-8A7D46F3B3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E52228C-0A65-4FBB-A10B-9FC6FD9E9003}"/>
              </a:ext>
            </a:extLst>
          </p:cNvPr>
          <p:cNvSpPr txBox="1"/>
          <p:nvPr/>
        </p:nvSpPr>
        <p:spPr>
          <a:xfrm>
            <a:off x="581024" y="1028342"/>
            <a:ext cx="6781800" cy="17526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54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Religious Education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289A47F-9C65-6093-BE8D-8135E4E313B8}"/>
              </a:ext>
            </a:extLst>
          </p:cNvPr>
          <p:cNvSpPr txBox="1"/>
          <p:nvPr/>
        </p:nvSpPr>
        <p:spPr>
          <a:xfrm>
            <a:off x="4844562" y="243512"/>
            <a:ext cx="6545873" cy="784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endParaRPr lang="en-GB" sz="2000" b="1" u="sng">
              <a:latin typeface="Comic Sans MS" panose="030F0702030302020204" pitchFamily="66" charset="0"/>
            </a:endParaRPr>
          </a:p>
          <a:p>
            <a:pPr>
              <a:spcAft>
                <a:spcPts val="600"/>
              </a:spcAft>
            </a:pPr>
            <a:r>
              <a:rPr lang="en-GB" sz="2000" b="1">
                <a:latin typeface="Comic Sans MS" panose="030F0702030302020204" pitchFamily="66" charset="0"/>
              </a:rPr>
              <a:t> 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1525472A-1C0C-B086-E5B3-D33E183B1F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629496" y="2018942"/>
            <a:ext cx="8105303" cy="4267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072246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9007781-1AEE-4FE2-8527-FF7B46F123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0E7F342F-8F86-41FC-A9DE-865B16F502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9FA5174A-CE0B-42D0-8DA3-4E995C0926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E35DE37-E5F4-4D1E-8AE0-8A7D46F3B3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A0852FB-BF83-47AF-BFBA-94C7FA3F6849}"/>
              </a:ext>
            </a:extLst>
          </p:cNvPr>
          <p:cNvSpPr txBox="1"/>
          <p:nvPr/>
        </p:nvSpPr>
        <p:spPr>
          <a:xfrm>
            <a:off x="704849" y="1638300"/>
            <a:ext cx="6781800" cy="17526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6000" kern="1200" dirty="0">
                <a:solidFill>
                  <a:schemeClr val="tx1"/>
                </a:solidFill>
                <a:latin typeface="Comic Sans MS" panose="030F0702030302020204" pitchFamily="66" charset="0"/>
                <a:ea typeface="+mj-ea"/>
                <a:cs typeface="+mj-cs"/>
              </a:rPr>
              <a:t>Science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F5770883-076F-BBB6-5A95-A6E32E7C8D7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887784" y="624253"/>
            <a:ext cx="8304216" cy="57659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210556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DD5AFF2-B0BF-41FA-BA95-B06DB47DF11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346F474B-53B3-4567-B505-9E3D725108E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10ECCC9F-C36C-4275-B251-A115347C1BA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3FE49A6B-0100-4397-88F8-FE2410D089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524249" y="676273"/>
            <a:ext cx="7191376" cy="2286002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z="4800" kern="1200">
                <a:solidFill>
                  <a:schemeClr val="tx1"/>
                </a:solidFill>
                <a:latin typeface="Comic Sans MS" panose="030F0702030302020204" pitchFamily="66" charset="0"/>
              </a:rPr>
              <a:t>Projects and Novels</a:t>
            </a:r>
            <a:endParaRPr lang="en-US" sz="4800" kern="1200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1166467"/>
              </p:ext>
            </p:extLst>
          </p:nvPr>
        </p:nvGraphicFramePr>
        <p:xfrm>
          <a:off x="1190625" y="2495550"/>
          <a:ext cx="10086978" cy="2646347"/>
        </p:xfrm>
        <a:graphic>
          <a:graphicData uri="http://schemas.openxmlformats.org/drawingml/2006/table">
            <a:tbl>
              <a:tblPr firstRow="1" bandRow="1">
                <a:noFill/>
                <a:tableStyleId>{5C22544A-7EE6-4342-B048-85BDC9FD1C3A}</a:tableStyleId>
              </a:tblPr>
              <a:tblGrid>
                <a:gridCol w="965918">
                  <a:extLst>
                    <a:ext uri="{9D8B030D-6E8A-4147-A177-3AD203B41FA5}">
                      <a16:colId xmlns:a16="http://schemas.microsoft.com/office/drawing/2014/main" val="1085690873"/>
                    </a:ext>
                  </a:extLst>
                </a:gridCol>
                <a:gridCol w="1240894">
                  <a:extLst>
                    <a:ext uri="{9D8B030D-6E8A-4147-A177-3AD203B41FA5}">
                      <a16:colId xmlns:a16="http://schemas.microsoft.com/office/drawing/2014/main" val="2378085324"/>
                    </a:ext>
                  </a:extLst>
                </a:gridCol>
                <a:gridCol w="1468775">
                  <a:extLst>
                    <a:ext uri="{9D8B030D-6E8A-4147-A177-3AD203B41FA5}">
                      <a16:colId xmlns:a16="http://schemas.microsoft.com/office/drawing/2014/main" val="2574298463"/>
                    </a:ext>
                  </a:extLst>
                </a:gridCol>
                <a:gridCol w="1547776">
                  <a:extLst>
                    <a:ext uri="{9D8B030D-6E8A-4147-A177-3AD203B41FA5}">
                      <a16:colId xmlns:a16="http://schemas.microsoft.com/office/drawing/2014/main" val="2581755478"/>
                    </a:ext>
                  </a:extLst>
                </a:gridCol>
                <a:gridCol w="1622219">
                  <a:extLst>
                    <a:ext uri="{9D8B030D-6E8A-4147-A177-3AD203B41FA5}">
                      <a16:colId xmlns:a16="http://schemas.microsoft.com/office/drawing/2014/main" val="1428774509"/>
                    </a:ext>
                  </a:extLst>
                </a:gridCol>
                <a:gridCol w="1528026">
                  <a:extLst>
                    <a:ext uri="{9D8B030D-6E8A-4147-A177-3AD203B41FA5}">
                      <a16:colId xmlns:a16="http://schemas.microsoft.com/office/drawing/2014/main" val="3923941319"/>
                    </a:ext>
                  </a:extLst>
                </a:gridCol>
                <a:gridCol w="1713370">
                  <a:extLst>
                    <a:ext uri="{9D8B030D-6E8A-4147-A177-3AD203B41FA5}">
                      <a16:colId xmlns:a16="http://schemas.microsoft.com/office/drawing/2014/main" val="1109776783"/>
                    </a:ext>
                  </a:extLst>
                </a:gridCol>
              </a:tblGrid>
              <a:tr h="781395">
                <a:tc>
                  <a:txBody>
                    <a:bodyPr/>
                    <a:lstStyle/>
                    <a:p>
                      <a:endParaRPr lang="en-GB" sz="1600" b="1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noFill/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600" b="1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Autumn 1</a:t>
                      </a:r>
                    </a:p>
                  </a:txBody>
                  <a:tcPr marL="80814" marR="60610" marT="40407" marB="40407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noFill/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600" b="1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Autumn 2</a:t>
                      </a:r>
                    </a:p>
                  </a:txBody>
                  <a:tcPr marL="80814" marR="60610" marT="40407" marB="40407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noFill/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600" b="1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Spring</a:t>
                      </a:r>
                      <a:r>
                        <a:rPr lang="en-GB" sz="1600" b="1" cap="none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 1</a:t>
                      </a:r>
                      <a:endParaRPr lang="en-GB" sz="1600" b="1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noFill/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600" b="1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Spring</a:t>
                      </a:r>
                      <a:r>
                        <a:rPr lang="en-GB" sz="1600" b="1" cap="none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 2</a:t>
                      </a:r>
                      <a:endParaRPr lang="en-GB" sz="1600" b="1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noFill/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600" b="1" cap="none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Summer 1</a:t>
                      </a:r>
                    </a:p>
                  </a:txBody>
                  <a:tcPr marL="80814" marR="60610" marT="40407" marB="40407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noFill/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600" b="1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Summer</a:t>
                      </a:r>
                      <a:r>
                        <a:rPr lang="en-GB" sz="1600" b="1" cap="none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 2</a:t>
                      </a:r>
                      <a:endParaRPr lang="en-GB" sz="1600" b="1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noFill/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58872331"/>
                  </a:ext>
                </a:extLst>
              </a:tr>
              <a:tr h="626356">
                <a:tc>
                  <a:txBody>
                    <a:bodyPr/>
                    <a:lstStyle/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Project</a:t>
                      </a: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Off With Her Head</a:t>
                      </a: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Stargazers</a:t>
                      </a: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Alchemy</a:t>
                      </a:r>
                      <a:r>
                        <a:rPr lang="en-GB" sz="1200" cap="none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 Island</a:t>
                      </a:r>
                      <a:endParaRPr lang="en-GB" sz="1200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Beast</a:t>
                      </a:r>
                      <a:r>
                        <a:rPr lang="en-GB" sz="1200" cap="none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 Creator</a:t>
                      </a:r>
                      <a:endParaRPr lang="en-GB" sz="1200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Scream Machine</a:t>
                      </a: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Pharaohs</a:t>
                      </a:r>
                      <a:r>
                        <a:rPr lang="en-GB" sz="1200" cap="none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 </a:t>
                      </a:r>
                      <a:endParaRPr lang="en-GB" sz="1200" cap="none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526411"/>
                  </a:ext>
                </a:extLst>
              </a:tr>
              <a:tr h="1238596">
                <a:tc>
                  <a:txBody>
                    <a:bodyPr/>
                    <a:lstStyle/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Class</a:t>
                      </a:r>
                      <a:r>
                        <a:rPr lang="en-GB" sz="1200" cap="none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 novel</a:t>
                      </a:r>
                      <a:endParaRPr lang="en-GB" sz="1200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Diver’s Daughter</a:t>
                      </a:r>
                    </a:p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Patrice Lawrence</a:t>
                      </a:r>
                    </a:p>
                    <a:p>
                      <a:endParaRPr lang="en-GB" sz="1200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The Secret Breakers.</a:t>
                      </a:r>
                    </a:p>
                    <a:p>
                      <a:endParaRPr lang="en-GB" sz="1200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H.L Dennis</a:t>
                      </a: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The</a:t>
                      </a:r>
                      <a:r>
                        <a:rPr lang="en-GB" sz="1200" cap="none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 Lion, The Witch and The Wardrobe, C.S. Lewis. </a:t>
                      </a:r>
                      <a:endParaRPr lang="en-GB" sz="1200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  <a:p>
                      <a:endParaRPr lang="en-GB" sz="1200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Charlotte’s Web</a:t>
                      </a:r>
                    </a:p>
                    <a:p>
                      <a:endParaRPr lang="en-GB" sz="1200" cap="none" spc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  <a:p>
                      <a:r>
                        <a:rPr lang="en-GB" sz="1200" cap="none" spc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E.B White</a:t>
                      </a: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The London</a:t>
                      </a:r>
                      <a:r>
                        <a:rPr lang="en-GB" sz="1200" cap="none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 Eye Mystery, Siobhan Dowd</a:t>
                      </a:r>
                      <a:endParaRPr lang="en-GB" sz="1200" cap="none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cap="none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An Egyptian Princess</a:t>
                      </a:r>
                    </a:p>
                    <a:p>
                      <a:endParaRPr lang="en-GB" sz="1200" cap="none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Comic Sans MS"/>
                      </a:endParaRPr>
                    </a:p>
                    <a:p>
                      <a:r>
                        <a:rPr lang="en-GB" sz="1200" cap="none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Comic Sans MS"/>
                        </a:rPr>
                        <a:t>Vince Cross</a:t>
                      </a:r>
                    </a:p>
                  </a:txBody>
                  <a:tcPr marL="80814" marR="60610" marT="40407" marB="40407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9525" cap="flat" cmpd="sng" algn="ctr">
                      <a:solidFill>
                        <a:srgbClr val="C7C6C1"/>
                      </a:solidFill>
                      <a:prstDash val="solid"/>
                    </a:lnT>
                    <a:lnB w="9525" cap="flat" cmpd="sng" algn="ctr">
                      <a:solidFill>
                        <a:srgbClr val="C7C6C1"/>
                      </a:solidFill>
                      <a:prstDash val="soli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971237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0236978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5040760-7608-0E68-90F0-9C22B06872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C95E9D3A-405C-D19D-805F-52D0A684CF5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6668F80-3148-16BE-7D58-B9975367923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6CB397BA-20B8-78D7-5BBF-74E64AF7986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A5C5EF00-DBE1-DC31-AF1A-B614AF8998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1F8E5779-04DD-2ABF-3EE0-E868151AF9F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0E3A8452-9092-6081-7E89-F2F3675C178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2186FF9-0E4B-09DE-5126-627073E2D831}"/>
              </a:ext>
            </a:extLst>
          </p:cNvPr>
          <p:cNvSpPr txBox="1"/>
          <p:nvPr/>
        </p:nvSpPr>
        <p:spPr>
          <a:xfrm>
            <a:off x="457200" y="563724"/>
            <a:ext cx="11139854" cy="93044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dirty="0">
                <a:latin typeface="Comic Sans MS" panose="030F0702030302020204" pitchFamily="66" charset="0"/>
                <a:ea typeface="+mj-ea"/>
                <a:cs typeface="+mj-cs"/>
              </a:rPr>
              <a:t>Off With Her Head</a:t>
            </a:r>
            <a:endParaRPr lang="en-US" sz="2200" kern="1200" dirty="0">
              <a:latin typeface="Comic Sans MS" panose="030F0702030302020204" pitchFamily="66" charset="0"/>
              <a:ea typeface="+mj-ea"/>
              <a:cs typeface="+mj-cs"/>
            </a:endParaRPr>
          </a:p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kern="1200" dirty="0">
                <a:latin typeface="Comic Sans MS" panose="030F0702030302020204" pitchFamily="66" charset="0"/>
                <a:ea typeface="+mj-ea"/>
                <a:cs typeface="+mj-cs"/>
              </a:rPr>
              <a:t>Diver’s Daughter – A Tudor Story, Patrice Lawrence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4AFD643D-C639-B08E-32BC-9F78A99A49F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72350" y="1995459"/>
            <a:ext cx="8078598" cy="38866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821369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95FAECC-BE1A-10AE-F6FE-7B9E74077C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EF2A0BFD-FDF0-E55D-17EE-E05683A9380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7C46819-6021-2E7A-BDEB-183AFBDBCBF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276A3B0E-8686-CE2A-C72E-AE4D1EE602B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3A3CA4B8-2B74-7983-7188-532EB9FB526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AAF4ED71-C7C6-C0F0-4579-A2A80ECE24F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1356A994-FE53-2333-112A-E51A3EAB051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A1961DB-4A63-A4F6-8833-611A83765699}"/>
              </a:ext>
            </a:extLst>
          </p:cNvPr>
          <p:cNvSpPr txBox="1"/>
          <p:nvPr/>
        </p:nvSpPr>
        <p:spPr>
          <a:xfrm>
            <a:off x="526073" y="466578"/>
            <a:ext cx="11139854" cy="93044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kern="1200" dirty="0">
                <a:latin typeface="Comic Sans MS" panose="030F0702030302020204" pitchFamily="66" charset="0"/>
                <a:ea typeface="+mj-ea"/>
                <a:cs typeface="+mj-cs"/>
              </a:rPr>
              <a:t>Stargazers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kern="1200" dirty="0">
                <a:latin typeface="Comic Sans MS" panose="030F0702030302020204" pitchFamily="66" charset="0"/>
                <a:ea typeface="+mj-ea"/>
                <a:cs typeface="+mj-cs"/>
              </a:rPr>
              <a:t>The Secret Breakers, H.L Dennis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6B3B003F-3D12-5ACA-7558-C9AACEF26DD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9532" r="22255"/>
          <a:stretch/>
        </p:blipFill>
        <p:spPr>
          <a:xfrm>
            <a:off x="2094470" y="2509911"/>
            <a:ext cx="7947960" cy="39976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830329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180C677-D0B8-E5FA-8C9D-B509C996B2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8C7979D3-118D-EFC4-93FF-437CBB87533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6BDCB93-7074-BE3B-B2F2-DB27AE446E7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8E91742C-B016-D583-4692-104ADB1598E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F5F414B8-536A-DDC4-3687-A9F826789AE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7CE71E87-4264-9C1C-88AB-AD6662CDADD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3C2D8DB0-FD9D-7FA2-085A-108BF869E3E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7161902-3D3D-092F-0FD8-134FAD9BF08A}"/>
              </a:ext>
            </a:extLst>
          </p:cNvPr>
          <p:cNvSpPr txBox="1"/>
          <p:nvPr/>
        </p:nvSpPr>
        <p:spPr>
          <a:xfrm>
            <a:off x="526073" y="800390"/>
            <a:ext cx="11139854" cy="93044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kern="1200" dirty="0">
                <a:latin typeface="Comic Sans MS" panose="030F0702030302020204" pitchFamily="66" charset="0"/>
                <a:ea typeface="+mj-ea"/>
                <a:cs typeface="+mj-cs"/>
              </a:rPr>
              <a:t>Alchemy Island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GB" sz="2400" dirty="0">
                <a:latin typeface="Comic Sans MS" panose="030F0702030302020204" pitchFamily="66" charset="0"/>
              </a:rPr>
              <a:t>The</a:t>
            </a:r>
            <a:r>
              <a:rPr lang="en-GB" sz="2400" baseline="0" dirty="0">
                <a:latin typeface="Comic Sans MS" panose="030F0702030302020204" pitchFamily="66" charset="0"/>
              </a:rPr>
              <a:t> Lion, The Witch and The Wardrobe, C.S. Lewis. </a:t>
            </a:r>
            <a:endParaRPr lang="en-GB" sz="2400" dirty="0">
              <a:latin typeface="Comic Sans MS" panose="030F0702030302020204" pitchFamily="66" charset="0"/>
            </a:endParaRPr>
          </a:p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endParaRPr lang="en-US" sz="2200" kern="1200" dirty="0">
              <a:solidFill>
                <a:srgbClr val="FFFFFF"/>
              </a:solidFill>
              <a:latin typeface="+mj-lt"/>
              <a:ea typeface="+mj-ea"/>
              <a:cs typeface="+mj-cs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D5E600F7-9A20-EAF2-9AD6-421AA8BE915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3084" r="27212" b="1"/>
          <a:stretch/>
        </p:blipFill>
        <p:spPr>
          <a:xfrm>
            <a:off x="2094439" y="2509911"/>
            <a:ext cx="7948023" cy="39976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702591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B3F5078-A4A3-0DD3-0CB2-CFD2A992C9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60503AFD-E05A-43D2-96E9-1257C7E2C4D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0DD5297B-D437-7AC4-C7AD-EEDB686CCCF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4F7B18A1-24C3-2EF5-CA5A-540870879A7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A7EF48D8-88BA-19B9-9CFD-6EACAD05B32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B9B8ABDD-E8EB-AA6D-2257-BC0E64472F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F7B878C6-EFDC-A5EB-E5F5-4B7B453062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536FB9B-5C33-350C-D12E-EE83BEA1491B}"/>
              </a:ext>
            </a:extLst>
          </p:cNvPr>
          <p:cNvSpPr txBox="1"/>
          <p:nvPr/>
        </p:nvSpPr>
        <p:spPr>
          <a:xfrm>
            <a:off x="526073" y="466578"/>
            <a:ext cx="11139854" cy="93044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kern="1200" dirty="0">
                <a:latin typeface="Comic Sans MS" panose="030F0702030302020204" pitchFamily="66" charset="0"/>
                <a:ea typeface="+mj-ea"/>
                <a:cs typeface="+mj-cs"/>
              </a:rPr>
              <a:t>Beast Creator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kern="1200" dirty="0">
                <a:latin typeface="Comic Sans MS" panose="030F0702030302020204" pitchFamily="66" charset="0"/>
                <a:ea typeface="+mj-ea"/>
                <a:cs typeface="+mj-cs"/>
              </a:rPr>
              <a:t>Charlotte’s Web, E.B White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B7D41ECC-02A5-96D8-38B2-82E7FB1E939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7741" r="23548"/>
          <a:stretch/>
        </p:blipFill>
        <p:spPr>
          <a:xfrm>
            <a:off x="2094392" y="2509911"/>
            <a:ext cx="7948117" cy="39976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0837234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555AEA72-37E5-4303-3EF8-2DDF1B42FE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179CD6DB-CDC5-13CE-4674-A677BA1E13A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DEFA1499-82E6-161C-D39B-A97E91C5541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FC82455C-564F-F042-4C09-C906B56FBA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FC189AE9-369D-F448-88C3-DA795CAA52C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1D56AD82-F28A-756F-0B60-86BA720D739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1BB868AA-C0B5-C887-1A1F-84AF0157984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191CB00-76EC-2828-19D6-5FC553FB49CB}"/>
              </a:ext>
            </a:extLst>
          </p:cNvPr>
          <p:cNvSpPr txBox="1"/>
          <p:nvPr/>
        </p:nvSpPr>
        <p:spPr>
          <a:xfrm>
            <a:off x="526073" y="466578"/>
            <a:ext cx="11139854" cy="93044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kern="1200" dirty="0">
                <a:latin typeface="Comic Sans MS" panose="030F0702030302020204" pitchFamily="66" charset="0"/>
                <a:ea typeface="+mj-ea"/>
                <a:cs typeface="+mj-cs"/>
              </a:rPr>
              <a:t>Scream Machine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kern="1200" dirty="0">
                <a:latin typeface="Comic Sans MS" panose="030F0702030302020204" pitchFamily="66" charset="0"/>
                <a:ea typeface="+mj-ea"/>
                <a:cs typeface="+mj-cs"/>
              </a:rPr>
              <a:t>The London Eye Mystery, Siobhan Dowd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CD0D1CDA-92BB-1EB0-1407-15302534E55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0152" r="20641"/>
          <a:stretch/>
        </p:blipFill>
        <p:spPr>
          <a:xfrm>
            <a:off x="2094478" y="2509911"/>
            <a:ext cx="7947945" cy="39976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8269277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E797046-D17D-9D48-092A-B4CE1FC8CE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1DA8B7E4-4927-F3BA-F3F4-B447CA3D8EA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DBBB175E-E6A2-FEE8-ECFE-3AEF0C1A87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600F86A3-960D-55B4-C4FD-E451123FA7B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A94207D8-7B88-3D2A-FC4B-83C6015A1D7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BE7D7356-86E6-CBDC-4149-8053A26A9ED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D6138A69-585F-714E-31B6-B292D308E44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B8DE356-E852-B0DB-A17B-676266999E98}"/>
              </a:ext>
            </a:extLst>
          </p:cNvPr>
          <p:cNvSpPr txBox="1"/>
          <p:nvPr/>
        </p:nvSpPr>
        <p:spPr>
          <a:xfrm>
            <a:off x="526073" y="466578"/>
            <a:ext cx="11139854" cy="93044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kern="1200" dirty="0">
                <a:latin typeface="Comic Sans MS" panose="030F0702030302020204" pitchFamily="66" charset="0"/>
                <a:ea typeface="+mj-ea"/>
                <a:cs typeface="+mj-cs"/>
              </a:rPr>
              <a:t>Pharaohs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2200" kern="1200" dirty="0">
                <a:latin typeface="Comic Sans MS" panose="030F0702030302020204" pitchFamily="66" charset="0"/>
                <a:ea typeface="+mj-ea"/>
                <a:cs typeface="+mj-cs"/>
              </a:rPr>
              <a:t>An Egyptian Princess, Vince Cross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43ED6994-5E60-9B1C-1FE0-80039CCB9AC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6203" r="15086"/>
          <a:stretch/>
        </p:blipFill>
        <p:spPr>
          <a:xfrm>
            <a:off x="2094392" y="2509911"/>
            <a:ext cx="7948117" cy="39976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261585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8F5717C-369B-953A-6BB9-BCEF06E08F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D8EB3FFC-B906-92FD-5B38-CF5A67CEB7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417D7B4-C0EA-42C5-76C0-FB9DC96C47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93A24B6D-E4E4-74C9-B196-11A868E0154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1DED6C22-C81E-4596-9780-E5C87ED7A68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809209E7-0F1D-F238-ED23-15A62915AEE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324EE860-BB4D-2C2D-E55F-FD8F230202D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aphicFrame>
        <p:nvGraphicFramePr>
          <p:cNvPr id="3" name="Content Placeholder 2">
            <a:extLst>
              <a:ext uri="{FF2B5EF4-FFF2-40B4-BE49-F238E27FC236}">
                <a16:creationId xmlns:a16="http://schemas.microsoft.com/office/drawing/2014/main" id="{CEF6CDB6-A6B8-5544-2F39-A6DE061196A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414568756"/>
              </p:ext>
            </p:extLst>
          </p:nvPr>
        </p:nvGraphicFramePr>
        <p:xfrm>
          <a:off x="1619250" y="470924"/>
          <a:ext cx="10088654" cy="588542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09744343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7BDA0DF-2898-ACFF-4147-68F6493486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A689D604-934E-CA0E-118C-6067463E80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0D7D513-F108-8DFD-0702-2BD2E5D3C8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E71D216E-984E-5615-4CC2-61C931A11F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61C330A9-5077-BD49-3A4C-FF852932281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27CC5E75-2C10-C1DC-4774-97F2430A1F3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1C3D1FF2-E8DA-60D8-5365-1B07806D392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0EF1AF5-C491-1A2B-8434-4028E6CAA4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0147" y="916981"/>
            <a:ext cx="3416158" cy="4795408"/>
          </a:xfrm>
        </p:spPr>
        <p:txBody>
          <a:bodyPr>
            <a:normAutofit/>
          </a:bodyPr>
          <a:lstStyle/>
          <a:p>
            <a:pPr algn="ctr"/>
            <a:r>
              <a:rPr lang="en-GB" dirty="0">
                <a:latin typeface="Comic Sans MS" panose="030F0702030302020204" pitchFamily="66" charset="0"/>
              </a:rPr>
              <a:t>Website link</a:t>
            </a:r>
          </a:p>
        </p:txBody>
      </p:sp>
      <p:graphicFrame>
        <p:nvGraphicFramePr>
          <p:cNvPr id="6" name="Content Placeholder 2">
            <a:extLst>
              <a:ext uri="{FF2B5EF4-FFF2-40B4-BE49-F238E27FC236}">
                <a16:creationId xmlns:a16="http://schemas.microsoft.com/office/drawing/2014/main" id="{37953F41-85E2-3BA5-5250-5D15AB9A984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00498376"/>
              </p:ext>
            </p:extLst>
          </p:nvPr>
        </p:nvGraphicFramePr>
        <p:xfrm>
          <a:off x="5194300" y="470924"/>
          <a:ext cx="6513604" cy="588542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87505191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DE3E1237-148C-E029-30A2-556896C9A2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481D233F-475B-C99F-A7F2-4146D6FA52F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21728B62-2BF7-909D-BF9E-8ADF361DB82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F7EF2D25-D1D0-4B33-781B-0E8AF7D133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865716BA-5740-7176-A4C9-F3579D7F50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39331794-7E96-7F56-89DC-046A3B3BE8E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61E5BA8D-18CB-331E-A845-849C16CFAF0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768FEF3E-A982-F06E-EBF9-BD3F2F0015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4096" y="1015933"/>
            <a:ext cx="4404946" cy="4795408"/>
          </a:xfrm>
        </p:spPr>
        <p:txBody>
          <a:bodyPr>
            <a:normAutofit/>
          </a:bodyPr>
          <a:lstStyle/>
          <a:p>
            <a:pPr algn="ctr"/>
            <a:r>
              <a:rPr lang="en-GB" sz="4000" dirty="0">
                <a:latin typeface="Comic Sans MS" panose="030F0702030302020204" pitchFamily="66" charset="0"/>
              </a:rPr>
              <a:t>Homework Expectations</a:t>
            </a:r>
          </a:p>
        </p:txBody>
      </p:sp>
      <p:graphicFrame>
        <p:nvGraphicFramePr>
          <p:cNvPr id="7" name="Content Placeholder 2">
            <a:extLst>
              <a:ext uri="{FF2B5EF4-FFF2-40B4-BE49-F238E27FC236}">
                <a16:creationId xmlns:a16="http://schemas.microsoft.com/office/drawing/2014/main" id="{24BE6AF1-7A74-8A6D-B4E6-5DE518FF81D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12424073"/>
              </p:ext>
            </p:extLst>
          </p:nvPr>
        </p:nvGraphicFramePr>
        <p:xfrm>
          <a:off x="4967797" y="470924"/>
          <a:ext cx="6513604" cy="588542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52161787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086AF64-9FE4-1310-E7B7-F1E5F61C43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F0D2023B-8E42-83B4-812A-8968003CAE1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DDE4106D-3840-9417-7A6A-0E9C188B8D2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3429000"/>
            <a:ext cx="12191999" cy="3429000"/>
            <a:chOff x="7467600" y="0"/>
            <a:chExt cx="4724400" cy="685800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346D31D5-B5EE-ECD7-EEC9-5E17CE80BE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19DB6534-27A5-021A-9240-E180FA3D4A5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62259F77-51FD-CA17-DF1E-ECD9A233CE4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3429000"/>
            <a:ext cx="12192000" cy="3429000"/>
          </a:xfrm>
          <a:custGeom>
            <a:avLst/>
            <a:gdLst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7392322 w 12192000"/>
              <a:gd name="connsiteY3" fmla="*/ 3229238 h 3429000"/>
              <a:gd name="connsiteX4" fmla="*/ 7611337 w 12192000"/>
              <a:gd name="connsiteY4" fmla="*/ 3303821 h 3429000"/>
              <a:gd name="connsiteX5" fmla="*/ 7955762 w 12192000"/>
              <a:gd name="connsiteY5" fmla="*/ 3413006 h 3429000"/>
              <a:gd name="connsiteX6" fmla="*/ 7512455 w 12192000"/>
              <a:gd name="connsiteY6" fmla="*/ 3245734 h 3429000"/>
              <a:gd name="connsiteX7" fmla="*/ 9928143 w 12192000"/>
              <a:gd name="connsiteY7" fmla="*/ 3086312 h 3429000"/>
              <a:gd name="connsiteX8" fmla="*/ 9753801 w 12192000"/>
              <a:gd name="connsiteY8" fmla="*/ 3096103 h 3429000"/>
              <a:gd name="connsiteX9" fmla="*/ 9578027 w 12192000"/>
              <a:gd name="connsiteY9" fmla="*/ 3103104 h 3429000"/>
              <a:gd name="connsiteX10" fmla="*/ 9424342 w 12192000"/>
              <a:gd name="connsiteY10" fmla="*/ 3099403 h 3429000"/>
              <a:gd name="connsiteX11" fmla="*/ 9001907 w 12192000"/>
              <a:gd name="connsiteY11" fmla="*/ 3131369 h 3429000"/>
              <a:gd name="connsiteX12" fmla="*/ 8922138 w 12192000"/>
              <a:gd name="connsiteY12" fmla="*/ 3162702 h 3429000"/>
              <a:gd name="connsiteX13" fmla="*/ 9087550 w 12192000"/>
              <a:gd name="connsiteY13" fmla="*/ 3170765 h 3429000"/>
              <a:gd name="connsiteX14" fmla="*/ 9512475 w 12192000"/>
              <a:gd name="connsiteY14" fmla="*/ 3134693 h 3429000"/>
              <a:gd name="connsiteX15" fmla="*/ 9928143 w 12192000"/>
              <a:gd name="connsiteY15" fmla="*/ 3086312 h 3429000"/>
              <a:gd name="connsiteX16" fmla="*/ 9351220 w 12192000"/>
              <a:gd name="connsiteY16" fmla="*/ 3030370 h 3429000"/>
              <a:gd name="connsiteX17" fmla="*/ 8999756 w 12192000"/>
              <a:gd name="connsiteY17" fmla="*/ 3100929 h 3429000"/>
              <a:gd name="connsiteX18" fmla="*/ 9425830 w 12192000"/>
              <a:gd name="connsiteY18" fmla="*/ 3069517 h 3429000"/>
              <a:gd name="connsiteX19" fmla="*/ 9578307 w 12192000"/>
              <a:gd name="connsiteY19" fmla="*/ 3073035 h 3429000"/>
              <a:gd name="connsiteX20" fmla="*/ 9752771 w 12192000"/>
              <a:gd name="connsiteY20" fmla="*/ 3066471 h 3429000"/>
              <a:gd name="connsiteX21" fmla="*/ 9852779 w 12192000"/>
              <a:gd name="connsiteY21" fmla="*/ 3060665 h 3429000"/>
              <a:gd name="connsiteX22" fmla="*/ 9694862 w 12192000"/>
              <a:gd name="connsiteY22" fmla="*/ 3044140 h 3429000"/>
              <a:gd name="connsiteX23" fmla="*/ 9351220 w 12192000"/>
              <a:gd name="connsiteY23" fmla="*/ 3030370 h 3429000"/>
              <a:gd name="connsiteX24" fmla="*/ 1019354 w 12192000"/>
              <a:gd name="connsiteY24" fmla="*/ 2886006 h 3429000"/>
              <a:gd name="connsiteX25" fmla="*/ 441046 w 12192000"/>
              <a:gd name="connsiteY25" fmla="*/ 3262153 h 3429000"/>
              <a:gd name="connsiteX26" fmla="*/ 1019354 w 12192000"/>
              <a:gd name="connsiteY26" fmla="*/ 2886006 h 3429000"/>
              <a:gd name="connsiteX27" fmla="*/ 991680 w 12192000"/>
              <a:gd name="connsiteY27" fmla="*/ 2869413 h 3429000"/>
              <a:gd name="connsiteX28" fmla="*/ 409060 w 12192000"/>
              <a:gd name="connsiteY28" fmla="*/ 3242470 h 3429000"/>
              <a:gd name="connsiteX29" fmla="*/ 991680 w 12192000"/>
              <a:gd name="connsiteY29" fmla="*/ 2869413 h 3429000"/>
              <a:gd name="connsiteX30" fmla="*/ 7254615 w 12192000"/>
              <a:gd name="connsiteY30" fmla="*/ 2482918 h 3429000"/>
              <a:gd name="connsiteX31" fmla="*/ 7312589 w 12192000"/>
              <a:gd name="connsiteY31" fmla="*/ 2553309 h 3429000"/>
              <a:gd name="connsiteX32" fmla="*/ 7580896 w 12192000"/>
              <a:gd name="connsiteY32" fmla="*/ 2973069 h 3429000"/>
              <a:gd name="connsiteX33" fmla="*/ 7990862 w 12192000"/>
              <a:gd name="connsiteY33" fmla="*/ 3378025 h 3429000"/>
              <a:gd name="connsiteX34" fmla="*/ 7871964 w 12192000"/>
              <a:gd name="connsiteY34" fmla="*/ 3220139 h 3429000"/>
              <a:gd name="connsiteX35" fmla="*/ 7859674 w 12192000"/>
              <a:gd name="connsiteY35" fmla="*/ 3207358 h 3429000"/>
              <a:gd name="connsiteX36" fmla="*/ 7545050 w 12192000"/>
              <a:gd name="connsiteY36" fmla="*/ 2831110 h 3429000"/>
              <a:gd name="connsiteX37" fmla="*/ 7254615 w 12192000"/>
              <a:gd name="connsiteY37" fmla="*/ 2482918 h 3429000"/>
              <a:gd name="connsiteX38" fmla="*/ 9078855 w 12192000"/>
              <a:gd name="connsiteY38" fmla="*/ 2455754 h 3429000"/>
              <a:gd name="connsiteX39" fmla="*/ 8825188 w 12192000"/>
              <a:gd name="connsiteY39" fmla="*/ 3067752 h 3429000"/>
              <a:gd name="connsiteX40" fmla="*/ 9078855 w 12192000"/>
              <a:gd name="connsiteY40" fmla="*/ 2455754 h 3429000"/>
              <a:gd name="connsiteX41" fmla="*/ 9113805 w 12192000"/>
              <a:gd name="connsiteY41" fmla="*/ 2454072 h 3429000"/>
              <a:gd name="connsiteX42" fmla="*/ 8855200 w 12192000"/>
              <a:gd name="connsiteY42" fmla="*/ 3065950 h 3429000"/>
              <a:gd name="connsiteX43" fmla="*/ 9113805 w 12192000"/>
              <a:gd name="connsiteY43" fmla="*/ 2454072 h 3429000"/>
              <a:gd name="connsiteX44" fmla="*/ 9123940 w 12192000"/>
              <a:gd name="connsiteY44" fmla="*/ 2396040 h 3429000"/>
              <a:gd name="connsiteX45" fmla="*/ 9120846 w 12192000"/>
              <a:gd name="connsiteY45" fmla="*/ 2400053 h 3429000"/>
              <a:gd name="connsiteX46" fmla="*/ 9123267 w 12192000"/>
              <a:gd name="connsiteY46" fmla="*/ 2400425 h 3429000"/>
              <a:gd name="connsiteX47" fmla="*/ 103333 w 12192000"/>
              <a:gd name="connsiteY47" fmla="*/ 2270602 h 3429000"/>
              <a:gd name="connsiteX48" fmla="*/ 233938 w 12192000"/>
              <a:gd name="connsiteY48" fmla="*/ 2380416 h 3429000"/>
              <a:gd name="connsiteX49" fmla="*/ 883580 w 12192000"/>
              <a:gd name="connsiteY49" fmla="*/ 2751710 h 3429000"/>
              <a:gd name="connsiteX50" fmla="*/ 487337 w 12192000"/>
              <a:gd name="connsiteY50" fmla="*/ 2521182 h 3429000"/>
              <a:gd name="connsiteX51" fmla="*/ 354051 w 12192000"/>
              <a:gd name="connsiteY51" fmla="*/ 2425912 h 3429000"/>
              <a:gd name="connsiteX52" fmla="*/ 195436 w 12192000"/>
              <a:gd name="connsiteY52" fmla="*/ 2326068 h 3429000"/>
              <a:gd name="connsiteX53" fmla="*/ 5539432 w 12192000"/>
              <a:gd name="connsiteY53" fmla="*/ 2213928 h 3429000"/>
              <a:gd name="connsiteX54" fmla="*/ 5555462 w 12192000"/>
              <a:gd name="connsiteY54" fmla="*/ 2265454 h 3429000"/>
              <a:gd name="connsiteX55" fmla="*/ 5828270 w 12192000"/>
              <a:gd name="connsiteY55" fmla="*/ 2891663 h 3429000"/>
              <a:gd name="connsiteX56" fmla="*/ 5947416 w 12192000"/>
              <a:gd name="connsiteY56" fmla="*/ 3145846 h 3429000"/>
              <a:gd name="connsiteX57" fmla="*/ 5539432 w 12192000"/>
              <a:gd name="connsiteY57" fmla="*/ 2213928 h 3429000"/>
              <a:gd name="connsiteX58" fmla="*/ 51253 w 12192000"/>
              <a:gd name="connsiteY58" fmla="*/ 2202825 h 3429000"/>
              <a:gd name="connsiteX59" fmla="*/ 211622 w 12192000"/>
              <a:gd name="connsiteY59" fmla="*/ 2299803 h 3429000"/>
              <a:gd name="connsiteX60" fmla="*/ 371652 w 12192000"/>
              <a:gd name="connsiteY60" fmla="*/ 2400062 h 3429000"/>
              <a:gd name="connsiteX61" fmla="*/ 505903 w 12192000"/>
              <a:gd name="connsiteY61" fmla="*/ 2496221 h 3429000"/>
              <a:gd name="connsiteX62" fmla="*/ 899240 w 12192000"/>
              <a:gd name="connsiteY62" fmla="*/ 2724068 h 3429000"/>
              <a:gd name="connsiteX63" fmla="*/ 988114 w 12192000"/>
              <a:gd name="connsiteY63" fmla="*/ 2745204 h 3429000"/>
              <a:gd name="connsiteX64" fmla="*/ 845971 w 12192000"/>
              <a:gd name="connsiteY64" fmla="*/ 2638177 h 3429000"/>
              <a:gd name="connsiteX65" fmla="*/ 448057 w 12192000"/>
              <a:gd name="connsiteY65" fmla="*/ 2412376 h 3429000"/>
              <a:gd name="connsiteX66" fmla="*/ 51253 w 12192000"/>
              <a:gd name="connsiteY66" fmla="*/ 2202825 h 3429000"/>
              <a:gd name="connsiteX67" fmla="*/ 2606687 w 12192000"/>
              <a:gd name="connsiteY67" fmla="*/ 2201718 h 3429000"/>
              <a:gd name="connsiteX68" fmla="*/ 2645658 w 12192000"/>
              <a:gd name="connsiteY68" fmla="*/ 3211259 h 3429000"/>
              <a:gd name="connsiteX69" fmla="*/ 2606687 w 12192000"/>
              <a:gd name="connsiteY69" fmla="*/ 2201718 h 3429000"/>
              <a:gd name="connsiteX70" fmla="*/ 10097724 w 12192000"/>
              <a:gd name="connsiteY70" fmla="*/ 2162852 h 3429000"/>
              <a:gd name="connsiteX71" fmla="*/ 9645248 w 12192000"/>
              <a:gd name="connsiteY71" fmla="*/ 2201119 h 3429000"/>
              <a:gd name="connsiteX72" fmla="*/ 9543858 w 12192000"/>
              <a:gd name="connsiteY72" fmla="*/ 2221510 h 3429000"/>
              <a:gd name="connsiteX73" fmla="*/ 9681648 w 12192000"/>
              <a:gd name="connsiteY73" fmla="*/ 2200828 h 3429000"/>
              <a:gd name="connsiteX74" fmla="*/ 10557846 w 12192000"/>
              <a:gd name="connsiteY74" fmla="*/ 2172337 h 3429000"/>
              <a:gd name="connsiteX75" fmla="*/ 10301704 w 12192000"/>
              <a:gd name="connsiteY75" fmla="*/ 2169847 h 3429000"/>
              <a:gd name="connsiteX76" fmla="*/ 10250553 w 12192000"/>
              <a:gd name="connsiteY76" fmla="*/ 2166539 h 3429000"/>
              <a:gd name="connsiteX77" fmla="*/ 10097724 w 12192000"/>
              <a:gd name="connsiteY77" fmla="*/ 2162852 h 3429000"/>
              <a:gd name="connsiteX78" fmla="*/ 3642057 w 12192000"/>
              <a:gd name="connsiteY78" fmla="*/ 2144487 h 3429000"/>
              <a:gd name="connsiteX79" fmla="*/ 3632981 w 12192000"/>
              <a:gd name="connsiteY79" fmla="*/ 2150437 h 3429000"/>
              <a:gd name="connsiteX80" fmla="*/ 3382436 w 12192000"/>
              <a:gd name="connsiteY80" fmla="*/ 2523726 h 3429000"/>
              <a:gd name="connsiteX81" fmla="*/ 3191929 w 12192000"/>
              <a:gd name="connsiteY81" fmla="*/ 3233669 h 3429000"/>
              <a:gd name="connsiteX82" fmla="*/ 3369898 w 12192000"/>
              <a:gd name="connsiteY82" fmla="*/ 2652771 h 3429000"/>
              <a:gd name="connsiteX83" fmla="*/ 3642057 w 12192000"/>
              <a:gd name="connsiteY83" fmla="*/ 2144487 h 3429000"/>
              <a:gd name="connsiteX84" fmla="*/ 7015907 w 12192000"/>
              <a:gd name="connsiteY84" fmla="*/ 2112548 h 3429000"/>
              <a:gd name="connsiteX85" fmla="*/ 7259646 w 12192000"/>
              <a:gd name="connsiteY85" fmla="*/ 2336985 h 3429000"/>
              <a:gd name="connsiteX86" fmla="*/ 7741483 w 12192000"/>
              <a:gd name="connsiteY86" fmla="*/ 2850980 h 3429000"/>
              <a:gd name="connsiteX87" fmla="*/ 8008941 w 12192000"/>
              <a:gd name="connsiteY87" fmla="*/ 3304560 h 3429000"/>
              <a:gd name="connsiteX88" fmla="*/ 7999234 w 12192000"/>
              <a:gd name="connsiteY88" fmla="*/ 3181993 h 3429000"/>
              <a:gd name="connsiteX89" fmla="*/ 7715154 w 12192000"/>
              <a:gd name="connsiteY89" fmla="*/ 2768148 h 3429000"/>
              <a:gd name="connsiteX90" fmla="*/ 7271900 w 12192000"/>
              <a:gd name="connsiteY90" fmla="*/ 2305551 h 3429000"/>
              <a:gd name="connsiteX91" fmla="*/ 7015907 w 12192000"/>
              <a:gd name="connsiteY91" fmla="*/ 2112548 h 3429000"/>
              <a:gd name="connsiteX92" fmla="*/ 2650666 w 12192000"/>
              <a:gd name="connsiteY92" fmla="*/ 2101686 h 3429000"/>
              <a:gd name="connsiteX93" fmla="*/ 2650249 w 12192000"/>
              <a:gd name="connsiteY93" fmla="*/ 2103101 h 3429000"/>
              <a:gd name="connsiteX94" fmla="*/ 2663808 w 12192000"/>
              <a:gd name="connsiteY94" fmla="*/ 3106215 h 3429000"/>
              <a:gd name="connsiteX95" fmla="*/ 2665418 w 12192000"/>
              <a:gd name="connsiteY95" fmla="*/ 2703756 h 3429000"/>
              <a:gd name="connsiteX96" fmla="*/ 2650666 w 12192000"/>
              <a:gd name="connsiteY96" fmla="*/ 2101686 h 3429000"/>
              <a:gd name="connsiteX97" fmla="*/ 10218664 w 12192000"/>
              <a:gd name="connsiteY97" fmla="*/ 2096300 h 3429000"/>
              <a:gd name="connsiteX98" fmla="*/ 10086154 w 12192000"/>
              <a:gd name="connsiteY98" fmla="*/ 2096937 h 3429000"/>
              <a:gd name="connsiteX99" fmla="*/ 9778614 w 12192000"/>
              <a:gd name="connsiteY99" fmla="*/ 2121189 h 3429000"/>
              <a:gd name="connsiteX100" fmla="*/ 9601703 w 12192000"/>
              <a:gd name="connsiteY100" fmla="*/ 2176852 h 3429000"/>
              <a:gd name="connsiteX101" fmla="*/ 9641684 w 12192000"/>
              <a:gd name="connsiteY101" fmla="*/ 2171203 h 3429000"/>
              <a:gd name="connsiteX102" fmla="*/ 10252799 w 12192000"/>
              <a:gd name="connsiteY102" fmla="*/ 2135971 h 3429000"/>
              <a:gd name="connsiteX103" fmla="*/ 10304297 w 12192000"/>
              <a:gd name="connsiteY103" fmla="*/ 2139822 h 3429000"/>
              <a:gd name="connsiteX104" fmla="*/ 10533945 w 12192000"/>
              <a:gd name="connsiteY104" fmla="*/ 2144703 h 3429000"/>
              <a:gd name="connsiteX105" fmla="*/ 10446061 w 12192000"/>
              <a:gd name="connsiteY105" fmla="*/ 2126562 h 3429000"/>
              <a:gd name="connsiteX106" fmla="*/ 10360877 w 12192000"/>
              <a:gd name="connsiteY106" fmla="*/ 2109004 h 3429000"/>
              <a:gd name="connsiteX107" fmla="*/ 10218664 w 12192000"/>
              <a:gd name="connsiteY107" fmla="*/ 2096300 h 3429000"/>
              <a:gd name="connsiteX108" fmla="*/ 6946849 w 12192000"/>
              <a:gd name="connsiteY108" fmla="*/ 2094271 h 3429000"/>
              <a:gd name="connsiteX109" fmla="*/ 6946972 w 12192000"/>
              <a:gd name="connsiteY109" fmla="*/ 2097491 h 3429000"/>
              <a:gd name="connsiteX110" fmla="*/ 7105827 w 12192000"/>
              <a:gd name="connsiteY110" fmla="*/ 2289700 h 3429000"/>
              <a:gd name="connsiteX111" fmla="*/ 7126431 w 12192000"/>
              <a:gd name="connsiteY111" fmla="*/ 2308872 h 3429000"/>
              <a:gd name="connsiteX112" fmla="*/ 7567269 w 12192000"/>
              <a:gd name="connsiteY112" fmla="*/ 2811461 h 3429000"/>
              <a:gd name="connsiteX113" fmla="*/ 7880270 w 12192000"/>
              <a:gd name="connsiteY113" fmla="*/ 3186176 h 3429000"/>
              <a:gd name="connsiteX114" fmla="*/ 7892560 w 12192000"/>
              <a:gd name="connsiteY114" fmla="*/ 3198949 h 3429000"/>
              <a:gd name="connsiteX115" fmla="*/ 7971643 w 12192000"/>
              <a:gd name="connsiteY115" fmla="*/ 3289236 h 3429000"/>
              <a:gd name="connsiteX116" fmla="*/ 7719359 w 12192000"/>
              <a:gd name="connsiteY116" fmla="*/ 2870011 h 3429000"/>
              <a:gd name="connsiteX117" fmla="*/ 7240170 w 12192000"/>
              <a:gd name="connsiteY117" fmla="*/ 2358985 h 3429000"/>
              <a:gd name="connsiteX118" fmla="*/ 6946849 w 12192000"/>
              <a:gd name="connsiteY118" fmla="*/ 2094271 h 3429000"/>
              <a:gd name="connsiteX119" fmla="*/ 2680277 w 12192000"/>
              <a:gd name="connsiteY119" fmla="*/ 2050204 h 3429000"/>
              <a:gd name="connsiteX120" fmla="*/ 2678972 w 12192000"/>
              <a:gd name="connsiteY120" fmla="*/ 2052582 h 3429000"/>
              <a:gd name="connsiteX121" fmla="*/ 2696666 w 12192000"/>
              <a:gd name="connsiteY121" fmla="*/ 2704836 h 3429000"/>
              <a:gd name="connsiteX122" fmla="*/ 2695769 w 12192000"/>
              <a:gd name="connsiteY122" fmla="*/ 2961955 h 3429000"/>
              <a:gd name="connsiteX123" fmla="*/ 2739893 w 12192000"/>
              <a:gd name="connsiteY123" fmla="*/ 2679357 h 3429000"/>
              <a:gd name="connsiteX124" fmla="*/ 2680277 w 12192000"/>
              <a:gd name="connsiteY124" fmla="*/ 2050204 h 3429000"/>
              <a:gd name="connsiteX125" fmla="*/ 1132195 w 12192000"/>
              <a:gd name="connsiteY125" fmla="*/ 2038980 h 3429000"/>
              <a:gd name="connsiteX126" fmla="*/ 1679056 w 12192000"/>
              <a:gd name="connsiteY126" fmla="*/ 2087907 h 3429000"/>
              <a:gd name="connsiteX127" fmla="*/ 2128648 w 12192000"/>
              <a:gd name="connsiteY127" fmla="*/ 2045249 h 3429000"/>
              <a:gd name="connsiteX128" fmla="*/ 1825619 w 12192000"/>
              <a:gd name="connsiteY128" fmla="*/ 2049447 h 3429000"/>
              <a:gd name="connsiteX129" fmla="*/ 1737798 w 12192000"/>
              <a:gd name="connsiteY129" fmla="*/ 2054353 h 3429000"/>
              <a:gd name="connsiteX130" fmla="*/ 1132195 w 12192000"/>
              <a:gd name="connsiteY130" fmla="*/ 2038980 h 3429000"/>
              <a:gd name="connsiteX131" fmla="*/ 10104407 w 12192000"/>
              <a:gd name="connsiteY131" fmla="*/ 2029317 h 3429000"/>
              <a:gd name="connsiteX132" fmla="*/ 9704375 w 12192000"/>
              <a:gd name="connsiteY132" fmla="*/ 2107349 h 3429000"/>
              <a:gd name="connsiteX133" fmla="*/ 9773804 w 12192000"/>
              <a:gd name="connsiteY133" fmla="*/ 2090543 h 3429000"/>
              <a:gd name="connsiteX134" fmla="*/ 10086605 w 12192000"/>
              <a:gd name="connsiteY134" fmla="*/ 2065992 h 3429000"/>
              <a:gd name="connsiteX135" fmla="*/ 10367276 w 12192000"/>
              <a:gd name="connsiteY135" fmla="*/ 2078848 h 3429000"/>
              <a:gd name="connsiteX136" fmla="*/ 10454262 w 12192000"/>
              <a:gd name="connsiteY136" fmla="*/ 2096798 h 3429000"/>
              <a:gd name="connsiteX137" fmla="*/ 10569223 w 12192000"/>
              <a:gd name="connsiteY137" fmla="*/ 2118311 h 3429000"/>
              <a:gd name="connsiteX138" fmla="*/ 10104407 w 12192000"/>
              <a:gd name="connsiteY138" fmla="*/ 2029317 h 3429000"/>
              <a:gd name="connsiteX139" fmla="*/ 6861797 w 12192000"/>
              <a:gd name="connsiteY139" fmla="*/ 1990899 h 3429000"/>
              <a:gd name="connsiteX140" fmla="*/ 6879594 w 12192000"/>
              <a:gd name="connsiteY140" fmla="*/ 1995547 h 3429000"/>
              <a:gd name="connsiteX141" fmla="*/ 7789028 w 12192000"/>
              <a:gd name="connsiteY141" fmla="*/ 2783316 h 3429000"/>
              <a:gd name="connsiteX142" fmla="*/ 8093600 w 12192000"/>
              <a:gd name="connsiteY142" fmla="*/ 3281671 h 3429000"/>
              <a:gd name="connsiteX143" fmla="*/ 8129425 w 12192000"/>
              <a:gd name="connsiteY143" fmla="*/ 3425298 h 3429000"/>
              <a:gd name="connsiteX144" fmla="*/ 8130898 w 12192000"/>
              <a:gd name="connsiteY144" fmla="*/ 3428998 h 3429000"/>
              <a:gd name="connsiteX145" fmla="*/ 7899365 w 12192000"/>
              <a:gd name="connsiteY145" fmla="*/ 3428998 h 3429000"/>
              <a:gd name="connsiteX146" fmla="*/ 7761176 w 12192000"/>
              <a:gd name="connsiteY146" fmla="*/ 3387656 h 3429000"/>
              <a:gd name="connsiteX147" fmla="*/ 7602080 w 12192000"/>
              <a:gd name="connsiteY147" fmla="*/ 3331867 h 3429000"/>
              <a:gd name="connsiteX148" fmla="*/ 7289862 w 12192000"/>
              <a:gd name="connsiteY148" fmla="*/ 3230827 h 3429000"/>
              <a:gd name="connsiteX149" fmla="*/ 7582411 w 12192000"/>
              <a:gd name="connsiteY149" fmla="*/ 3355122 h 3429000"/>
              <a:gd name="connsiteX150" fmla="*/ 7605759 w 12192000"/>
              <a:gd name="connsiteY150" fmla="*/ 3364465 h 3429000"/>
              <a:gd name="connsiteX151" fmla="*/ 7737910 w 12192000"/>
              <a:gd name="connsiteY151" fmla="*/ 3411638 h 3429000"/>
              <a:gd name="connsiteX152" fmla="*/ 7826532 w 12192000"/>
              <a:gd name="connsiteY152" fmla="*/ 3428999 h 3429000"/>
              <a:gd name="connsiteX153" fmla="*/ 7696096 w 12192000"/>
              <a:gd name="connsiteY153" fmla="*/ 3428999 h 3429000"/>
              <a:gd name="connsiteX154" fmla="*/ 7594081 w 12192000"/>
              <a:gd name="connsiteY154" fmla="*/ 3392149 h 3429000"/>
              <a:gd name="connsiteX155" fmla="*/ 7570734 w 12192000"/>
              <a:gd name="connsiteY155" fmla="*/ 3382799 h 3429000"/>
              <a:gd name="connsiteX156" fmla="*/ 7271814 w 12192000"/>
              <a:gd name="connsiteY156" fmla="*/ 3255601 h 3429000"/>
              <a:gd name="connsiteX157" fmla="*/ 7585232 w 12192000"/>
              <a:gd name="connsiteY157" fmla="*/ 3421060 h 3429000"/>
              <a:gd name="connsiteX158" fmla="*/ 7613775 w 12192000"/>
              <a:gd name="connsiteY158" fmla="*/ 3428998 h 3429000"/>
              <a:gd name="connsiteX159" fmla="*/ 7522197 w 12192000"/>
              <a:gd name="connsiteY159" fmla="*/ 3428998 h 3429000"/>
              <a:gd name="connsiteX160" fmla="*/ 7410696 w 12192000"/>
              <a:gd name="connsiteY160" fmla="*/ 3374861 h 3429000"/>
              <a:gd name="connsiteX161" fmla="*/ 7088673 w 12192000"/>
              <a:gd name="connsiteY161" fmla="*/ 3181396 h 3429000"/>
              <a:gd name="connsiteX162" fmla="*/ 7090188 w 12192000"/>
              <a:gd name="connsiteY162" fmla="*/ 3155365 h 3429000"/>
              <a:gd name="connsiteX163" fmla="*/ 7780046 w 12192000"/>
              <a:gd name="connsiteY163" fmla="*/ 3282283 h 3429000"/>
              <a:gd name="connsiteX164" fmla="*/ 7944957 w 12192000"/>
              <a:gd name="connsiteY164" fmla="*/ 3370347 h 3429000"/>
              <a:gd name="connsiteX165" fmla="*/ 7601828 w 12192000"/>
              <a:gd name="connsiteY165" fmla="*/ 3074934 h 3429000"/>
              <a:gd name="connsiteX166" fmla="*/ 7042773 w 12192000"/>
              <a:gd name="connsiteY166" fmla="*/ 2305011 h 3429000"/>
              <a:gd name="connsiteX167" fmla="*/ 6844835 w 12192000"/>
              <a:gd name="connsiteY167" fmla="*/ 1995988 h 3429000"/>
              <a:gd name="connsiteX168" fmla="*/ 6861797 w 12192000"/>
              <a:gd name="connsiteY168" fmla="*/ 1990899 h 3429000"/>
              <a:gd name="connsiteX169" fmla="*/ 1456157 w 12192000"/>
              <a:gd name="connsiteY169" fmla="*/ 1942404 h 3429000"/>
              <a:gd name="connsiteX170" fmla="*/ 1244432 w 12192000"/>
              <a:gd name="connsiteY170" fmla="*/ 1956601 h 3429000"/>
              <a:gd name="connsiteX171" fmla="*/ 973990 w 12192000"/>
              <a:gd name="connsiteY171" fmla="*/ 1995940 h 3429000"/>
              <a:gd name="connsiteX172" fmla="*/ 1103809 w 12192000"/>
              <a:gd name="connsiteY172" fmla="*/ 2004720 h 3429000"/>
              <a:gd name="connsiteX173" fmla="*/ 1123454 w 12192000"/>
              <a:gd name="connsiteY173" fmla="*/ 2006727 h 3429000"/>
              <a:gd name="connsiteX174" fmla="*/ 1737017 w 12192000"/>
              <a:gd name="connsiteY174" fmla="*/ 2023183 h 3429000"/>
              <a:gd name="connsiteX175" fmla="*/ 1824397 w 12192000"/>
              <a:gd name="connsiteY175" fmla="*/ 2018757 h 3429000"/>
              <a:gd name="connsiteX176" fmla="*/ 2070059 w 12192000"/>
              <a:gd name="connsiteY176" fmla="*/ 2012660 h 3429000"/>
              <a:gd name="connsiteX177" fmla="*/ 1456157 w 12192000"/>
              <a:gd name="connsiteY177" fmla="*/ 1942404 h 3429000"/>
              <a:gd name="connsiteX178" fmla="*/ 4988186 w 12192000"/>
              <a:gd name="connsiteY178" fmla="*/ 1787467 h 3429000"/>
              <a:gd name="connsiteX179" fmla="*/ 4777334 w 12192000"/>
              <a:gd name="connsiteY179" fmla="*/ 1977072 h 3429000"/>
              <a:gd name="connsiteX180" fmla="*/ 4718341 w 12192000"/>
              <a:gd name="connsiteY180" fmla="*/ 2039043 h 3429000"/>
              <a:gd name="connsiteX181" fmla="*/ 4604655 w 12192000"/>
              <a:gd name="connsiteY181" fmla="*/ 2154434 h 3429000"/>
              <a:gd name="connsiteX182" fmla="*/ 4565074 w 12192000"/>
              <a:gd name="connsiteY182" fmla="*/ 2189550 h 3429000"/>
              <a:gd name="connsiteX183" fmla="*/ 4988186 w 12192000"/>
              <a:gd name="connsiteY183" fmla="*/ 1787467 h 3429000"/>
              <a:gd name="connsiteX184" fmla="*/ 4978032 w 12192000"/>
              <a:gd name="connsiteY184" fmla="*/ 1754809 h 3429000"/>
              <a:gd name="connsiteX185" fmla="*/ 4463413 w 12192000"/>
              <a:gd name="connsiteY185" fmla="*/ 2186162 h 3429000"/>
              <a:gd name="connsiteX186" fmla="*/ 4358134 w 12192000"/>
              <a:gd name="connsiteY186" fmla="*/ 2313791 h 3429000"/>
              <a:gd name="connsiteX187" fmla="*/ 4376219 w 12192000"/>
              <a:gd name="connsiteY187" fmla="*/ 2300027 h 3429000"/>
              <a:gd name="connsiteX188" fmla="*/ 4582340 w 12192000"/>
              <a:gd name="connsiteY188" fmla="*/ 2132037 h 3429000"/>
              <a:gd name="connsiteX189" fmla="*/ 4694684 w 12192000"/>
              <a:gd name="connsiteY189" fmla="*/ 2018098 h 3429000"/>
              <a:gd name="connsiteX190" fmla="*/ 4754123 w 12192000"/>
              <a:gd name="connsiteY190" fmla="*/ 1955643 h 3429000"/>
              <a:gd name="connsiteX191" fmla="*/ 4978032 w 12192000"/>
              <a:gd name="connsiteY191" fmla="*/ 1754809 h 3429000"/>
              <a:gd name="connsiteX192" fmla="*/ 7427076 w 12192000"/>
              <a:gd name="connsiteY192" fmla="*/ 1713684 h 3429000"/>
              <a:gd name="connsiteX193" fmla="*/ 7485963 w 12192000"/>
              <a:gd name="connsiteY193" fmla="*/ 1745783 h 3429000"/>
              <a:gd name="connsiteX194" fmla="*/ 7719410 w 12192000"/>
              <a:gd name="connsiteY194" fmla="*/ 1928281 h 3429000"/>
              <a:gd name="connsiteX195" fmla="*/ 7907163 w 12192000"/>
              <a:gd name="connsiteY195" fmla="*/ 2117863 h 3429000"/>
              <a:gd name="connsiteX196" fmla="*/ 7956656 w 12192000"/>
              <a:gd name="connsiteY196" fmla="*/ 2186961 h 3429000"/>
              <a:gd name="connsiteX197" fmla="*/ 8023445 w 12192000"/>
              <a:gd name="connsiteY197" fmla="*/ 2276642 h 3429000"/>
              <a:gd name="connsiteX198" fmla="*/ 7754656 w 12192000"/>
              <a:gd name="connsiteY198" fmla="*/ 1912546 h 3429000"/>
              <a:gd name="connsiteX199" fmla="*/ 7427076 w 12192000"/>
              <a:gd name="connsiteY199" fmla="*/ 1713684 h 3429000"/>
              <a:gd name="connsiteX200" fmla="*/ 7312201 w 12192000"/>
              <a:gd name="connsiteY200" fmla="*/ 1699278 h 3429000"/>
              <a:gd name="connsiteX201" fmla="*/ 7343603 w 12192000"/>
              <a:gd name="connsiteY201" fmla="*/ 1720746 h 3429000"/>
              <a:gd name="connsiteX202" fmla="*/ 7791759 w 12192000"/>
              <a:gd name="connsiteY202" fmla="*/ 2086717 h 3429000"/>
              <a:gd name="connsiteX203" fmla="*/ 7825280 w 12192000"/>
              <a:gd name="connsiteY203" fmla="*/ 2122608 h 3429000"/>
              <a:gd name="connsiteX204" fmla="*/ 7982410 w 12192000"/>
              <a:gd name="connsiteY204" fmla="*/ 2273551 h 3429000"/>
              <a:gd name="connsiteX205" fmla="*/ 7932408 w 12192000"/>
              <a:gd name="connsiteY205" fmla="*/ 2203736 h 3429000"/>
              <a:gd name="connsiteX206" fmla="*/ 7883927 w 12192000"/>
              <a:gd name="connsiteY206" fmla="*/ 2136087 h 3429000"/>
              <a:gd name="connsiteX207" fmla="*/ 7699832 w 12192000"/>
              <a:gd name="connsiteY207" fmla="*/ 1950904 h 3429000"/>
              <a:gd name="connsiteX208" fmla="*/ 7470240 w 12192000"/>
              <a:gd name="connsiteY208" fmla="*/ 1771559 h 3429000"/>
              <a:gd name="connsiteX209" fmla="*/ 7312201 w 12192000"/>
              <a:gd name="connsiteY209" fmla="*/ 1699278 h 3429000"/>
              <a:gd name="connsiteX210" fmla="*/ 7244057 w 12192000"/>
              <a:gd name="connsiteY210" fmla="*/ 1695233 h 3429000"/>
              <a:gd name="connsiteX211" fmla="*/ 7353035 w 12192000"/>
              <a:gd name="connsiteY211" fmla="*/ 1768318 h 3429000"/>
              <a:gd name="connsiteX212" fmla="*/ 7981878 w 12192000"/>
              <a:gd name="connsiteY212" fmla="*/ 2309345 h 3429000"/>
              <a:gd name="connsiteX213" fmla="*/ 7804780 w 12192000"/>
              <a:gd name="connsiteY213" fmla="*/ 2143174 h 3429000"/>
              <a:gd name="connsiteX214" fmla="*/ 7771164 w 12192000"/>
              <a:gd name="connsiteY214" fmla="*/ 2107908 h 3429000"/>
              <a:gd name="connsiteX215" fmla="*/ 7327465 w 12192000"/>
              <a:gd name="connsiteY215" fmla="*/ 1745181 h 3429000"/>
              <a:gd name="connsiteX216" fmla="*/ 7244057 w 12192000"/>
              <a:gd name="connsiteY216" fmla="*/ 1695233 h 3429000"/>
              <a:gd name="connsiteX217" fmla="*/ 7133363 w 12192000"/>
              <a:gd name="connsiteY217" fmla="*/ 1621246 h 3429000"/>
              <a:gd name="connsiteX218" fmla="*/ 8128687 w 12192000"/>
              <a:gd name="connsiteY218" fmla="*/ 2361959 h 3429000"/>
              <a:gd name="connsiteX219" fmla="*/ 8497002 w 12192000"/>
              <a:gd name="connsiteY219" fmla="*/ 2775913 h 3429000"/>
              <a:gd name="connsiteX220" fmla="*/ 8514292 w 12192000"/>
              <a:gd name="connsiteY220" fmla="*/ 2586372 h 3429000"/>
              <a:gd name="connsiteX221" fmla="*/ 8491838 w 12192000"/>
              <a:gd name="connsiteY221" fmla="*/ 1907275 h 3429000"/>
              <a:gd name="connsiteX222" fmla="*/ 8605731 w 12192000"/>
              <a:gd name="connsiteY222" fmla="*/ 2171804 h 3429000"/>
              <a:gd name="connsiteX223" fmla="*/ 8594880 w 12192000"/>
              <a:gd name="connsiteY223" fmla="*/ 2610262 h 3429000"/>
              <a:gd name="connsiteX224" fmla="*/ 8494242 w 12192000"/>
              <a:gd name="connsiteY224" fmla="*/ 3363600 h 3429000"/>
              <a:gd name="connsiteX225" fmla="*/ 8794675 w 12192000"/>
              <a:gd name="connsiteY225" fmla="*/ 3161735 h 3429000"/>
              <a:gd name="connsiteX226" fmla="*/ 8800448 w 12192000"/>
              <a:gd name="connsiteY226" fmla="*/ 3152371 h 3429000"/>
              <a:gd name="connsiteX227" fmla="*/ 8788186 w 12192000"/>
              <a:gd name="connsiteY227" fmla="*/ 3143441 h 3429000"/>
              <a:gd name="connsiteX228" fmla="*/ 9137232 w 12192000"/>
              <a:gd name="connsiteY228" fmla="*/ 2236639 h 3429000"/>
              <a:gd name="connsiteX229" fmla="*/ 9216765 w 12192000"/>
              <a:gd name="connsiteY229" fmla="*/ 2267416 h 3429000"/>
              <a:gd name="connsiteX230" fmla="*/ 8969849 w 12192000"/>
              <a:gd name="connsiteY230" fmla="*/ 3037405 h 3429000"/>
              <a:gd name="connsiteX231" fmla="*/ 9706237 w 12192000"/>
              <a:gd name="connsiteY231" fmla="*/ 2990148 h 3429000"/>
              <a:gd name="connsiteX232" fmla="*/ 10110375 w 12192000"/>
              <a:gd name="connsiteY232" fmla="*/ 3134116 h 3429000"/>
              <a:gd name="connsiteX233" fmla="*/ 10096281 w 12192000"/>
              <a:gd name="connsiteY233" fmla="*/ 3149254 h 3429000"/>
              <a:gd name="connsiteX234" fmla="*/ 9067672 w 12192000"/>
              <a:gd name="connsiteY234" fmla="*/ 3219608 h 3429000"/>
              <a:gd name="connsiteX235" fmla="*/ 8859441 w 12192000"/>
              <a:gd name="connsiteY235" fmla="*/ 3212028 h 3429000"/>
              <a:gd name="connsiteX236" fmla="*/ 8857528 w 12192000"/>
              <a:gd name="connsiteY236" fmla="*/ 3212375 h 3429000"/>
              <a:gd name="connsiteX237" fmla="*/ 8848579 w 12192000"/>
              <a:gd name="connsiteY237" fmla="*/ 3214204 h 3429000"/>
              <a:gd name="connsiteX238" fmla="*/ 8576285 w 12192000"/>
              <a:gd name="connsiteY238" fmla="*/ 3395788 h 3429000"/>
              <a:gd name="connsiteX239" fmla="*/ 8519159 w 12192000"/>
              <a:gd name="connsiteY239" fmla="*/ 3428998 h 3429000"/>
              <a:gd name="connsiteX240" fmla="*/ 8393540 w 12192000"/>
              <a:gd name="connsiteY240" fmla="*/ 3428998 h 3429000"/>
              <a:gd name="connsiteX241" fmla="*/ 8417346 w 12192000"/>
              <a:gd name="connsiteY241" fmla="*/ 3316652 h 3429000"/>
              <a:gd name="connsiteX242" fmla="*/ 8485502 w 12192000"/>
              <a:gd name="connsiteY242" fmla="*/ 2879216 h 3429000"/>
              <a:gd name="connsiteX243" fmla="*/ 8480214 w 12192000"/>
              <a:gd name="connsiteY243" fmla="*/ 2873278 h 3429000"/>
              <a:gd name="connsiteX244" fmla="*/ 8112215 w 12192000"/>
              <a:gd name="connsiteY244" fmla="*/ 2408768 h 3429000"/>
              <a:gd name="connsiteX245" fmla="*/ 8095146 w 12192000"/>
              <a:gd name="connsiteY245" fmla="*/ 2402943 h 3429000"/>
              <a:gd name="connsiteX246" fmla="*/ 7131946 w 12192000"/>
              <a:gd name="connsiteY246" fmla="*/ 1646653 h 3429000"/>
              <a:gd name="connsiteX247" fmla="*/ 7133363 w 12192000"/>
              <a:gd name="connsiteY247" fmla="*/ 1621246 h 3429000"/>
              <a:gd name="connsiteX248" fmla="*/ 1903353 w 12192000"/>
              <a:gd name="connsiteY248" fmla="*/ 1615827 h 3429000"/>
              <a:gd name="connsiteX249" fmla="*/ 1936931 w 12192000"/>
              <a:gd name="connsiteY249" fmla="*/ 1664954 h 3429000"/>
              <a:gd name="connsiteX250" fmla="*/ 2195868 w 12192000"/>
              <a:gd name="connsiteY250" fmla="*/ 1967574 h 3429000"/>
              <a:gd name="connsiteX251" fmla="*/ 2088852 w 12192000"/>
              <a:gd name="connsiteY251" fmla="*/ 1737123 h 3429000"/>
              <a:gd name="connsiteX252" fmla="*/ 1958241 w 12192000"/>
              <a:gd name="connsiteY252" fmla="*/ 1638955 h 3429000"/>
              <a:gd name="connsiteX253" fmla="*/ 1903353 w 12192000"/>
              <a:gd name="connsiteY253" fmla="*/ 1615827 h 3429000"/>
              <a:gd name="connsiteX254" fmla="*/ 11544294 w 12192000"/>
              <a:gd name="connsiteY254" fmla="*/ 1515364 h 3429000"/>
              <a:gd name="connsiteX255" fmla="*/ 11755210 w 12192000"/>
              <a:gd name="connsiteY255" fmla="*/ 2159157 h 3429000"/>
              <a:gd name="connsiteX256" fmla="*/ 11544294 w 12192000"/>
              <a:gd name="connsiteY256" fmla="*/ 1515364 h 3429000"/>
              <a:gd name="connsiteX257" fmla="*/ 11571408 w 12192000"/>
              <a:gd name="connsiteY257" fmla="*/ 1489599 h 3429000"/>
              <a:gd name="connsiteX258" fmla="*/ 11778250 w 12192000"/>
              <a:gd name="connsiteY258" fmla="*/ 2136760 h 3429000"/>
              <a:gd name="connsiteX259" fmla="*/ 11571408 w 12192000"/>
              <a:gd name="connsiteY259" fmla="*/ 1489599 h 3429000"/>
              <a:gd name="connsiteX260" fmla="*/ 11540154 w 12192000"/>
              <a:gd name="connsiteY260" fmla="*/ 1438303 h 3429000"/>
              <a:gd name="connsiteX261" fmla="*/ 11540380 w 12192000"/>
              <a:gd name="connsiteY261" fmla="*/ 1443526 h 3429000"/>
              <a:gd name="connsiteX262" fmla="*/ 11542590 w 12192000"/>
              <a:gd name="connsiteY262" fmla="*/ 1442112 h 3429000"/>
              <a:gd name="connsiteX263" fmla="*/ 10567662 w 12192000"/>
              <a:gd name="connsiteY263" fmla="*/ 1437948 h 3429000"/>
              <a:gd name="connsiteX264" fmla="*/ 10431225 w 12192000"/>
              <a:gd name="connsiteY264" fmla="*/ 1448568 h 3429000"/>
              <a:gd name="connsiteX265" fmla="*/ 10277556 w 12192000"/>
              <a:gd name="connsiteY265" fmla="*/ 1460247 h 3429000"/>
              <a:gd name="connsiteX266" fmla="*/ 10155875 w 12192000"/>
              <a:gd name="connsiteY266" fmla="*/ 1453769 h 3429000"/>
              <a:gd name="connsiteX267" fmla="*/ 10072733 w 12192000"/>
              <a:gd name="connsiteY267" fmla="*/ 1447924 h 3429000"/>
              <a:gd name="connsiteX268" fmla="*/ 9882500 w 12192000"/>
              <a:gd name="connsiteY268" fmla="*/ 1452330 h 3429000"/>
              <a:gd name="connsiteX269" fmla="*/ 9685205 w 12192000"/>
              <a:gd name="connsiteY269" fmla="*/ 1456650 h 3429000"/>
              <a:gd name="connsiteX270" fmla="*/ 9666932 w 12192000"/>
              <a:gd name="connsiteY270" fmla="*/ 1456075 h 3429000"/>
              <a:gd name="connsiteX271" fmla="*/ 9608662 w 12192000"/>
              <a:gd name="connsiteY271" fmla="*/ 1455027 h 3429000"/>
              <a:gd name="connsiteX272" fmla="*/ 10026230 w 12192000"/>
              <a:gd name="connsiteY272" fmla="*/ 1509088 h 3429000"/>
              <a:gd name="connsiteX273" fmla="*/ 10567662 w 12192000"/>
              <a:gd name="connsiteY273" fmla="*/ 1437948 h 3429000"/>
              <a:gd name="connsiteX274" fmla="*/ 10221015 w 12192000"/>
              <a:gd name="connsiteY274" fmla="*/ 1354657 h 3429000"/>
              <a:gd name="connsiteX275" fmla="*/ 10107121 w 12192000"/>
              <a:gd name="connsiteY275" fmla="*/ 1356091 h 3429000"/>
              <a:gd name="connsiteX276" fmla="*/ 9660668 w 12192000"/>
              <a:gd name="connsiteY276" fmla="*/ 1425595 h 3429000"/>
              <a:gd name="connsiteX277" fmla="*/ 9669531 w 12192000"/>
              <a:gd name="connsiteY277" fmla="*/ 1426057 h 3429000"/>
              <a:gd name="connsiteX278" fmla="*/ 9687254 w 12192000"/>
              <a:gd name="connsiteY278" fmla="*/ 1426986 h 3429000"/>
              <a:gd name="connsiteX279" fmla="*/ 9881290 w 12192000"/>
              <a:gd name="connsiteY279" fmla="*/ 1422445 h 3429000"/>
              <a:gd name="connsiteX280" fmla="*/ 10074432 w 12192000"/>
              <a:gd name="connsiteY280" fmla="*/ 1417715 h 3429000"/>
              <a:gd name="connsiteX281" fmla="*/ 10159369 w 12192000"/>
              <a:gd name="connsiteY281" fmla="*/ 1423935 h 3429000"/>
              <a:gd name="connsiteX282" fmla="*/ 10278706 w 12192000"/>
              <a:gd name="connsiteY282" fmla="*/ 1430393 h 3429000"/>
              <a:gd name="connsiteX283" fmla="*/ 10429120 w 12192000"/>
              <a:gd name="connsiteY283" fmla="*/ 1418493 h 3429000"/>
              <a:gd name="connsiteX284" fmla="*/ 10538565 w 12192000"/>
              <a:gd name="connsiteY284" fmla="*/ 1408270 h 3429000"/>
              <a:gd name="connsiteX285" fmla="*/ 10221015 w 12192000"/>
              <a:gd name="connsiteY285" fmla="*/ 1354657 h 3429000"/>
              <a:gd name="connsiteX286" fmla="*/ 1979378 w 12192000"/>
              <a:gd name="connsiteY286" fmla="*/ 1340504 h 3429000"/>
              <a:gd name="connsiteX287" fmla="*/ 2882120 w 12192000"/>
              <a:gd name="connsiteY287" fmla="*/ 1635547 h 3429000"/>
              <a:gd name="connsiteX288" fmla="*/ 2793103 w 12192000"/>
              <a:gd name="connsiteY288" fmla="*/ 1610699 h 3429000"/>
              <a:gd name="connsiteX289" fmla="*/ 2770041 w 12192000"/>
              <a:gd name="connsiteY289" fmla="*/ 1604634 h 3429000"/>
              <a:gd name="connsiteX290" fmla="*/ 1979378 w 12192000"/>
              <a:gd name="connsiteY290" fmla="*/ 1340504 h 3429000"/>
              <a:gd name="connsiteX291" fmla="*/ 1927410 w 12192000"/>
              <a:gd name="connsiteY291" fmla="*/ 1287164 h 3429000"/>
              <a:gd name="connsiteX292" fmla="*/ 1959587 w 12192000"/>
              <a:gd name="connsiteY292" fmla="*/ 1299849 h 3429000"/>
              <a:gd name="connsiteX293" fmla="*/ 2777707 w 12192000"/>
              <a:gd name="connsiteY293" fmla="*/ 1574991 h 3429000"/>
              <a:gd name="connsiteX294" fmla="*/ 2800768 w 12192000"/>
              <a:gd name="connsiteY294" fmla="*/ 1581056 h 3429000"/>
              <a:gd name="connsiteX295" fmla="*/ 2879408 w 12192000"/>
              <a:gd name="connsiteY295" fmla="*/ 1602590 h 3429000"/>
              <a:gd name="connsiteX296" fmla="*/ 2862295 w 12192000"/>
              <a:gd name="connsiteY296" fmla="*/ 1593958 h 3429000"/>
              <a:gd name="connsiteX297" fmla="*/ 2813343 w 12192000"/>
              <a:gd name="connsiteY297" fmla="*/ 1569369 h 3429000"/>
              <a:gd name="connsiteX298" fmla="*/ 2646245 w 12192000"/>
              <a:gd name="connsiteY298" fmla="*/ 1501999 h 3429000"/>
              <a:gd name="connsiteX299" fmla="*/ 1999243 w 12192000"/>
              <a:gd name="connsiteY299" fmla="*/ 1301524 h 3429000"/>
              <a:gd name="connsiteX300" fmla="*/ 1979527 w 12192000"/>
              <a:gd name="connsiteY300" fmla="*/ 1297651 h 3429000"/>
              <a:gd name="connsiteX301" fmla="*/ 1997014 w 12192000"/>
              <a:gd name="connsiteY301" fmla="*/ 1269007 h 3429000"/>
              <a:gd name="connsiteX302" fmla="*/ 2005458 w 12192000"/>
              <a:gd name="connsiteY302" fmla="*/ 1270540 h 3429000"/>
              <a:gd name="connsiteX303" fmla="*/ 2657186 w 12192000"/>
              <a:gd name="connsiteY303" fmla="*/ 1472687 h 3429000"/>
              <a:gd name="connsiteX304" fmla="*/ 2826662 w 12192000"/>
              <a:gd name="connsiteY304" fmla="*/ 1541362 h 3429000"/>
              <a:gd name="connsiteX305" fmla="*/ 2876100 w 12192000"/>
              <a:gd name="connsiteY305" fmla="*/ 1566397 h 3429000"/>
              <a:gd name="connsiteX306" fmla="*/ 3042600 w 12192000"/>
              <a:gd name="connsiteY306" fmla="*/ 1630532 h 3429000"/>
              <a:gd name="connsiteX307" fmla="*/ 1997014 w 12192000"/>
              <a:gd name="connsiteY307" fmla="*/ 1269007 h 3429000"/>
              <a:gd name="connsiteX308" fmla="*/ 9857254 w 12192000"/>
              <a:gd name="connsiteY308" fmla="*/ 846904 h 3429000"/>
              <a:gd name="connsiteX309" fmla="*/ 8989866 w 12192000"/>
              <a:gd name="connsiteY309" fmla="*/ 1043742 h 3429000"/>
              <a:gd name="connsiteX310" fmla="*/ 8931614 w 12192000"/>
              <a:gd name="connsiteY310" fmla="*/ 1069508 h 3429000"/>
              <a:gd name="connsiteX311" fmla="*/ 8843711 w 12192000"/>
              <a:gd name="connsiteY311" fmla="*/ 1107334 h 3429000"/>
              <a:gd name="connsiteX312" fmla="*/ 8966093 w 12192000"/>
              <a:gd name="connsiteY312" fmla="*/ 1073509 h 3429000"/>
              <a:gd name="connsiteX313" fmla="*/ 9299227 w 12192000"/>
              <a:gd name="connsiteY313" fmla="*/ 1025994 h 3429000"/>
              <a:gd name="connsiteX314" fmla="*/ 9857254 w 12192000"/>
              <a:gd name="connsiteY314" fmla="*/ 846904 h 3429000"/>
              <a:gd name="connsiteX315" fmla="*/ 9615182 w 12192000"/>
              <a:gd name="connsiteY315" fmla="*/ 791499 h 3429000"/>
              <a:gd name="connsiteX316" fmla="*/ 9023688 w 12192000"/>
              <a:gd name="connsiteY316" fmla="*/ 996819 h 3429000"/>
              <a:gd name="connsiteX317" fmla="*/ 9814527 w 12192000"/>
              <a:gd name="connsiteY317" fmla="*/ 819048 h 3429000"/>
              <a:gd name="connsiteX318" fmla="*/ 9615182 w 12192000"/>
              <a:gd name="connsiteY318" fmla="*/ 791499 h 3429000"/>
              <a:gd name="connsiteX319" fmla="*/ 2305292 w 12192000"/>
              <a:gd name="connsiteY319" fmla="*/ 790492 h 3429000"/>
              <a:gd name="connsiteX320" fmla="*/ 3360922 w 12192000"/>
              <a:gd name="connsiteY320" fmla="*/ 1100373 h 3429000"/>
              <a:gd name="connsiteX321" fmla="*/ 3492420 w 12192000"/>
              <a:gd name="connsiteY321" fmla="*/ 1081145 h 3429000"/>
              <a:gd name="connsiteX322" fmla="*/ 3364086 w 12192000"/>
              <a:gd name="connsiteY322" fmla="*/ 1051340 h 3429000"/>
              <a:gd name="connsiteX323" fmla="*/ 3225818 w 12192000"/>
              <a:gd name="connsiteY323" fmla="*/ 982822 h 3429000"/>
              <a:gd name="connsiteX324" fmla="*/ 3129696 w 12192000"/>
              <a:gd name="connsiteY324" fmla="*/ 931704 h 3429000"/>
              <a:gd name="connsiteX325" fmla="*/ 2814545 w 12192000"/>
              <a:gd name="connsiteY325" fmla="*/ 853955 h 3429000"/>
              <a:gd name="connsiteX326" fmla="*/ 2305292 w 12192000"/>
              <a:gd name="connsiteY326" fmla="*/ 790492 h 3429000"/>
              <a:gd name="connsiteX327" fmla="*/ 2626982 w 12192000"/>
              <a:gd name="connsiteY327" fmla="*/ 777450 h 3429000"/>
              <a:gd name="connsiteX328" fmla="*/ 2490617 w 12192000"/>
              <a:gd name="connsiteY328" fmla="*/ 777951 h 3429000"/>
              <a:gd name="connsiteX329" fmla="*/ 2819869 w 12192000"/>
              <a:gd name="connsiteY329" fmla="*/ 823936 h 3429000"/>
              <a:gd name="connsiteX330" fmla="*/ 3143018 w 12192000"/>
              <a:gd name="connsiteY330" fmla="*/ 903698 h 3429000"/>
              <a:gd name="connsiteX331" fmla="*/ 3241520 w 12192000"/>
              <a:gd name="connsiteY331" fmla="*/ 956112 h 3429000"/>
              <a:gd name="connsiteX332" fmla="*/ 3374575 w 12192000"/>
              <a:gd name="connsiteY332" fmla="*/ 1022517 h 3429000"/>
              <a:gd name="connsiteX333" fmla="*/ 3505221 w 12192000"/>
              <a:gd name="connsiteY333" fmla="*/ 1051757 h 3429000"/>
              <a:gd name="connsiteX334" fmla="*/ 2626982 w 12192000"/>
              <a:gd name="connsiteY334" fmla="*/ 777450 h 3429000"/>
              <a:gd name="connsiteX335" fmla="*/ 9258094 w 12192000"/>
              <a:gd name="connsiteY335" fmla="*/ 529602 h 3429000"/>
              <a:gd name="connsiteX336" fmla="*/ 8526712 w 12192000"/>
              <a:gd name="connsiteY336" fmla="*/ 690804 h 3429000"/>
              <a:gd name="connsiteX337" fmla="*/ 9258094 w 12192000"/>
              <a:gd name="connsiteY337" fmla="*/ 529602 h 3429000"/>
              <a:gd name="connsiteX338" fmla="*/ 1310106 w 12192000"/>
              <a:gd name="connsiteY338" fmla="*/ 514217 h 3429000"/>
              <a:gd name="connsiteX339" fmla="*/ 854994 w 12192000"/>
              <a:gd name="connsiteY339" fmla="*/ 970136 h 3429000"/>
              <a:gd name="connsiteX340" fmla="*/ 742462 w 12192000"/>
              <a:gd name="connsiteY340" fmla="*/ 1165648 h 3429000"/>
              <a:gd name="connsiteX341" fmla="*/ 820602 w 12192000"/>
              <a:gd name="connsiteY341" fmla="*/ 1056915 h 3429000"/>
              <a:gd name="connsiteX342" fmla="*/ 878295 w 12192000"/>
              <a:gd name="connsiteY342" fmla="*/ 974594 h 3429000"/>
              <a:gd name="connsiteX343" fmla="*/ 1240607 w 12192000"/>
              <a:gd name="connsiteY343" fmla="*/ 581401 h 3429000"/>
              <a:gd name="connsiteX344" fmla="*/ 11225213 w 12192000"/>
              <a:gd name="connsiteY344" fmla="*/ 507722 h 3429000"/>
              <a:gd name="connsiteX345" fmla="*/ 11182914 w 12192000"/>
              <a:gd name="connsiteY345" fmla="*/ 767771 h 3429000"/>
              <a:gd name="connsiteX346" fmla="*/ 11099211 w 12192000"/>
              <a:gd name="connsiteY346" fmla="*/ 1184594 h 3429000"/>
              <a:gd name="connsiteX347" fmla="*/ 11064509 w 12192000"/>
              <a:gd name="connsiteY347" fmla="*/ 1278830 h 3429000"/>
              <a:gd name="connsiteX348" fmla="*/ 11049349 w 12192000"/>
              <a:gd name="connsiteY348" fmla="*/ 1318418 h 3429000"/>
              <a:gd name="connsiteX349" fmla="*/ 10978260 w 12192000"/>
              <a:gd name="connsiteY349" fmla="*/ 1537094 h 3429000"/>
              <a:gd name="connsiteX350" fmla="*/ 11225213 w 12192000"/>
              <a:gd name="connsiteY350" fmla="*/ 507722 h 3429000"/>
              <a:gd name="connsiteX351" fmla="*/ 9168987 w 12192000"/>
              <a:gd name="connsiteY351" fmla="*/ 490232 h 3429000"/>
              <a:gd name="connsiteX352" fmla="*/ 8603910 w 12192000"/>
              <a:gd name="connsiteY352" fmla="*/ 639895 h 3429000"/>
              <a:gd name="connsiteX353" fmla="*/ 9252382 w 12192000"/>
              <a:gd name="connsiteY353" fmla="*/ 498759 h 3429000"/>
              <a:gd name="connsiteX354" fmla="*/ 9168987 w 12192000"/>
              <a:gd name="connsiteY354" fmla="*/ 490232 h 3429000"/>
              <a:gd name="connsiteX355" fmla="*/ 11201005 w 12192000"/>
              <a:gd name="connsiteY355" fmla="*/ 471089 h 3429000"/>
              <a:gd name="connsiteX356" fmla="*/ 10968432 w 12192000"/>
              <a:gd name="connsiteY356" fmla="*/ 1456010 h 3429000"/>
              <a:gd name="connsiteX357" fmla="*/ 11019967 w 12192000"/>
              <a:gd name="connsiteY357" fmla="*/ 1306553 h 3429000"/>
              <a:gd name="connsiteX358" fmla="*/ 11035125 w 12192000"/>
              <a:gd name="connsiteY358" fmla="*/ 1266966 h 3429000"/>
              <a:gd name="connsiteX359" fmla="*/ 11069972 w 12192000"/>
              <a:gd name="connsiteY359" fmla="*/ 1174168 h 3429000"/>
              <a:gd name="connsiteX360" fmla="*/ 11152239 w 12192000"/>
              <a:gd name="connsiteY360" fmla="*/ 763628 h 3429000"/>
              <a:gd name="connsiteX361" fmla="*/ 11201005 w 12192000"/>
              <a:gd name="connsiteY361" fmla="*/ 471089 h 3429000"/>
              <a:gd name="connsiteX362" fmla="*/ 1423113 w 12192000"/>
              <a:gd name="connsiteY362" fmla="*/ 445565 h 3429000"/>
              <a:gd name="connsiteX363" fmla="*/ 1260565 w 12192000"/>
              <a:gd name="connsiteY363" fmla="*/ 602982 h 3429000"/>
              <a:gd name="connsiteX364" fmla="*/ 901900 w 12192000"/>
              <a:gd name="connsiteY364" fmla="*/ 992236 h 3429000"/>
              <a:gd name="connsiteX365" fmla="*/ 845044 w 12192000"/>
              <a:gd name="connsiteY365" fmla="*/ 1073436 h 3429000"/>
              <a:gd name="connsiteX366" fmla="*/ 685926 w 12192000"/>
              <a:gd name="connsiteY366" fmla="*/ 1274069 h 3429000"/>
              <a:gd name="connsiteX367" fmla="*/ 684248 w 12192000"/>
              <a:gd name="connsiteY367" fmla="*/ 1277721 h 3429000"/>
              <a:gd name="connsiteX368" fmla="*/ 1423113 w 12192000"/>
              <a:gd name="connsiteY368" fmla="*/ 445565 h 3429000"/>
              <a:gd name="connsiteX369" fmla="*/ 3316479 w 12192000"/>
              <a:gd name="connsiteY369" fmla="*/ 443136 h 3429000"/>
              <a:gd name="connsiteX370" fmla="*/ 3546806 w 12192000"/>
              <a:gd name="connsiteY370" fmla="*/ 927139 h 3429000"/>
              <a:gd name="connsiteX371" fmla="*/ 3364433 w 12192000"/>
              <a:gd name="connsiteY371" fmla="*/ 524121 h 3429000"/>
              <a:gd name="connsiteX372" fmla="*/ 10268559 w 12192000"/>
              <a:gd name="connsiteY372" fmla="*/ 442054 h 3429000"/>
              <a:gd name="connsiteX373" fmla="*/ 10494169 w 12192000"/>
              <a:gd name="connsiteY373" fmla="*/ 1091780 h 3429000"/>
              <a:gd name="connsiteX374" fmla="*/ 10356661 w 12192000"/>
              <a:gd name="connsiteY374" fmla="*/ 728302 h 3429000"/>
              <a:gd name="connsiteX375" fmla="*/ 10268559 w 12192000"/>
              <a:gd name="connsiteY375" fmla="*/ 442054 h 3429000"/>
              <a:gd name="connsiteX376" fmla="*/ 3291335 w 12192000"/>
              <a:gd name="connsiteY376" fmla="*/ 338420 h 3429000"/>
              <a:gd name="connsiteX377" fmla="*/ 3390805 w 12192000"/>
              <a:gd name="connsiteY377" fmla="*/ 508163 h 3429000"/>
              <a:gd name="connsiteX378" fmla="*/ 3579062 w 12192000"/>
              <a:gd name="connsiteY378" fmla="*/ 930040 h 3429000"/>
              <a:gd name="connsiteX379" fmla="*/ 3467355 w 12192000"/>
              <a:gd name="connsiteY379" fmla="*/ 559130 h 3429000"/>
              <a:gd name="connsiteX380" fmla="*/ 3310753 w 12192000"/>
              <a:gd name="connsiteY380" fmla="*/ 358140 h 3429000"/>
              <a:gd name="connsiteX381" fmla="*/ 3291335 w 12192000"/>
              <a:gd name="connsiteY381" fmla="*/ 338420 h 3429000"/>
              <a:gd name="connsiteX382" fmla="*/ 1635889 w 12192000"/>
              <a:gd name="connsiteY382" fmla="*/ 280494 h 3429000"/>
              <a:gd name="connsiteX383" fmla="*/ 1634800 w 12192000"/>
              <a:gd name="connsiteY383" fmla="*/ 302111 h 3429000"/>
              <a:gd name="connsiteX384" fmla="*/ 1635889 w 12192000"/>
              <a:gd name="connsiteY384" fmla="*/ 280494 h 3429000"/>
              <a:gd name="connsiteX385" fmla="*/ 10277529 w 12192000"/>
              <a:gd name="connsiteY385" fmla="*/ 272307 h 3429000"/>
              <a:gd name="connsiteX386" fmla="*/ 10276797 w 12192000"/>
              <a:gd name="connsiteY386" fmla="*/ 279672 h 3429000"/>
              <a:gd name="connsiteX387" fmla="*/ 10385906 w 12192000"/>
              <a:gd name="connsiteY387" fmla="*/ 718031 h 3429000"/>
              <a:gd name="connsiteX388" fmla="*/ 10536458 w 12192000"/>
              <a:gd name="connsiteY388" fmla="*/ 1115310 h 3429000"/>
              <a:gd name="connsiteX389" fmla="*/ 10436479 w 12192000"/>
              <a:gd name="connsiteY389" fmla="*/ 715570 h 3429000"/>
              <a:gd name="connsiteX390" fmla="*/ 10277529 w 12192000"/>
              <a:gd name="connsiteY390" fmla="*/ 272307 h 3429000"/>
              <a:gd name="connsiteX391" fmla="*/ 1510397 w 12192000"/>
              <a:gd name="connsiteY391" fmla="*/ 255705 h 3429000"/>
              <a:gd name="connsiteX392" fmla="*/ 1146550 w 12192000"/>
              <a:gd name="connsiteY392" fmla="*/ 373012 h 3429000"/>
              <a:gd name="connsiteX393" fmla="*/ 698834 w 12192000"/>
              <a:gd name="connsiteY393" fmla="*/ 523272 h 3429000"/>
              <a:gd name="connsiteX394" fmla="*/ 34256 w 12192000"/>
              <a:gd name="connsiteY394" fmla="*/ 918603 h 3429000"/>
              <a:gd name="connsiteX395" fmla="*/ 527241 w 12192000"/>
              <a:gd name="connsiteY395" fmla="*/ 636078 h 3429000"/>
              <a:gd name="connsiteX396" fmla="*/ 1510397 w 12192000"/>
              <a:gd name="connsiteY396" fmla="*/ 255705 h 3429000"/>
              <a:gd name="connsiteX397" fmla="*/ 1313114 w 12192000"/>
              <a:gd name="connsiteY397" fmla="*/ 226216 h 3429000"/>
              <a:gd name="connsiteX398" fmla="*/ 1109304 w 12192000"/>
              <a:gd name="connsiteY398" fmla="*/ 240030 h 3429000"/>
              <a:gd name="connsiteX399" fmla="*/ 8129 w 12192000"/>
              <a:gd name="connsiteY399" fmla="*/ 901519 h 3429000"/>
              <a:gd name="connsiteX400" fmla="*/ 687572 w 12192000"/>
              <a:gd name="connsiteY400" fmla="*/ 496629 h 3429000"/>
              <a:gd name="connsiteX401" fmla="*/ 1138365 w 12192000"/>
              <a:gd name="connsiteY401" fmla="*/ 345515 h 3429000"/>
              <a:gd name="connsiteX402" fmla="*/ 1505579 w 12192000"/>
              <a:gd name="connsiteY402" fmla="*/ 226526 h 3429000"/>
              <a:gd name="connsiteX403" fmla="*/ 1313114 w 12192000"/>
              <a:gd name="connsiteY403" fmla="*/ 226216 h 3429000"/>
              <a:gd name="connsiteX404" fmla="*/ 3655073 w 12192000"/>
              <a:gd name="connsiteY404" fmla="*/ 221884 h 3429000"/>
              <a:gd name="connsiteX405" fmla="*/ 3989938 w 12192000"/>
              <a:gd name="connsiteY405" fmla="*/ 562685 h 3429000"/>
              <a:gd name="connsiteX406" fmla="*/ 4393907 w 12192000"/>
              <a:gd name="connsiteY406" fmla="*/ 832258 h 3429000"/>
              <a:gd name="connsiteX407" fmla="*/ 4648051 w 12192000"/>
              <a:gd name="connsiteY407" fmla="*/ 945051 h 3429000"/>
              <a:gd name="connsiteX408" fmla="*/ 4383389 w 12192000"/>
              <a:gd name="connsiteY408" fmla="*/ 755369 h 3429000"/>
              <a:gd name="connsiteX409" fmla="*/ 4165508 w 12192000"/>
              <a:gd name="connsiteY409" fmla="*/ 606196 h 3429000"/>
              <a:gd name="connsiteX410" fmla="*/ 4068162 w 12192000"/>
              <a:gd name="connsiteY410" fmla="*/ 524394 h 3429000"/>
              <a:gd name="connsiteX411" fmla="*/ 3981416 w 12192000"/>
              <a:gd name="connsiteY411" fmla="*/ 451482 h 3429000"/>
              <a:gd name="connsiteX412" fmla="*/ 3800147 w 12192000"/>
              <a:gd name="connsiteY412" fmla="*/ 320872 h 3429000"/>
              <a:gd name="connsiteX413" fmla="*/ 3670252 w 12192000"/>
              <a:gd name="connsiteY413" fmla="*/ 193798 h 3429000"/>
              <a:gd name="connsiteX414" fmla="*/ 3817258 w 12192000"/>
              <a:gd name="connsiteY414" fmla="*/ 294577 h 3429000"/>
              <a:gd name="connsiteX415" fmla="*/ 4000461 w 12192000"/>
              <a:gd name="connsiteY415" fmla="*/ 426966 h 3429000"/>
              <a:gd name="connsiteX416" fmla="*/ 4088180 w 12192000"/>
              <a:gd name="connsiteY416" fmla="*/ 500774 h 3429000"/>
              <a:gd name="connsiteX417" fmla="*/ 4184555 w 12192000"/>
              <a:gd name="connsiteY417" fmla="*/ 581683 h 3429000"/>
              <a:gd name="connsiteX418" fmla="*/ 4399563 w 12192000"/>
              <a:gd name="connsiteY418" fmla="*/ 729106 h 3429000"/>
              <a:gd name="connsiteX419" fmla="*/ 4684469 w 12192000"/>
              <a:gd name="connsiteY419" fmla="*/ 935680 h 3429000"/>
              <a:gd name="connsiteX420" fmla="*/ 4690271 w 12192000"/>
              <a:gd name="connsiteY420" fmla="*/ 941034 h 3429000"/>
              <a:gd name="connsiteX421" fmla="*/ 4136093 w 12192000"/>
              <a:gd name="connsiteY421" fmla="*/ 429466 h 3429000"/>
              <a:gd name="connsiteX422" fmla="*/ 3670252 w 12192000"/>
              <a:gd name="connsiteY422" fmla="*/ 193798 h 3429000"/>
              <a:gd name="connsiteX423" fmla="*/ 9334796 w 12192000"/>
              <a:gd name="connsiteY423" fmla="*/ 27584 h 3429000"/>
              <a:gd name="connsiteX424" fmla="*/ 9651570 w 12192000"/>
              <a:gd name="connsiteY424" fmla="*/ 397505 h 3429000"/>
              <a:gd name="connsiteX425" fmla="*/ 9334796 w 12192000"/>
              <a:gd name="connsiteY425" fmla="*/ 27584 h 3429000"/>
              <a:gd name="connsiteX426" fmla="*/ 4440129 w 12192000"/>
              <a:gd name="connsiteY426" fmla="*/ 19571 h 3429000"/>
              <a:gd name="connsiteX427" fmla="*/ 4856525 w 12192000"/>
              <a:gd name="connsiteY427" fmla="*/ 486351 h 3429000"/>
              <a:gd name="connsiteX428" fmla="*/ 5059055 w 12192000"/>
              <a:gd name="connsiteY428" fmla="*/ 679918 h 3429000"/>
              <a:gd name="connsiteX429" fmla="*/ 5290070 w 12192000"/>
              <a:gd name="connsiteY429" fmla="*/ 834619 h 3429000"/>
              <a:gd name="connsiteX430" fmla="*/ 4834991 w 12192000"/>
              <a:gd name="connsiteY430" fmla="*/ 401985 h 3429000"/>
              <a:gd name="connsiteX431" fmla="*/ 4440129 w 12192000"/>
              <a:gd name="connsiteY431" fmla="*/ 19571 h 3429000"/>
              <a:gd name="connsiteX432" fmla="*/ 8613009 w 12192000"/>
              <a:gd name="connsiteY432" fmla="*/ 0 h 3429000"/>
              <a:gd name="connsiteX433" fmla="*/ 8720364 w 12192000"/>
              <a:gd name="connsiteY433" fmla="*/ 0 h 3429000"/>
              <a:gd name="connsiteX434" fmla="*/ 8781165 w 12192000"/>
              <a:gd name="connsiteY434" fmla="*/ 82863 h 3429000"/>
              <a:gd name="connsiteX435" fmla="*/ 8971448 w 12192000"/>
              <a:gd name="connsiteY435" fmla="*/ 246946 h 3429000"/>
              <a:gd name="connsiteX436" fmla="*/ 8820691 w 12192000"/>
              <a:gd name="connsiteY436" fmla="*/ 57482 h 3429000"/>
              <a:gd name="connsiteX437" fmla="*/ 8807612 w 12192000"/>
              <a:gd name="connsiteY437" fmla="*/ 38256 h 3429000"/>
              <a:gd name="connsiteX438" fmla="*/ 8780258 w 12192000"/>
              <a:gd name="connsiteY438" fmla="*/ 0 h 3429000"/>
              <a:gd name="connsiteX439" fmla="*/ 8818949 w 12192000"/>
              <a:gd name="connsiteY439" fmla="*/ 0 h 3429000"/>
              <a:gd name="connsiteX440" fmla="*/ 8833783 w 12192000"/>
              <a:gd name="connsiteY440" fmla="*/ 20753 h 3429000"/>
              <a:gd name="connsiteX441" fmla="*/ 8846863 w 12192000"/>
              <a:gd name="connsiteY441" fmla="*/ 39981 h 3429000"/>
              <a:gd name="connsiteX442" fmla="*/ 8960046 w 12192000"/>
              <a:gd name="connsiteY442" fmla="*/ 191389 h 3429000"/>
              <a:gd name="connsiteX443" fmla="*/ 8876789 w 12192000"/>
              <a:gd name="connsiteY443" fmla="*/ 0 h 3429000"/>
              <a:gd name="connsiteX444" fmla="*/ 8980100 w 12192000"/>
              <a:gd name="connsiteY444" fmla="*/ 0 h 3429000"/>
              <a:gd name="connsiteX445" fmla="*/ 9090618 w 12192000"/>
              <a:gd name="connsiteY445" fmla="*/ 287225 h 3429000"/>
              <a:gd name="connsiteX446" fmla="*/ 9762441 w 12192000"/>
              <a:gd name="connsiteY446" fmla="*/ 664587 h 3429000"/>
              <a:gd name="connsiteX447" fmla="*/ 9717826 w 12192000"/>
              <a:gd name="connsiteY447" fmla="*/ 487719 h 3429000"/>
              <a:gd name="connsiteX448" fmla="*/ 9713123 w 12192000"/>
              <a:gd name="connsiteY448" fmla="*/ 487663 h 3429000"/>
              <a:gd name="connsiteX449" fmla="*/ 9260878 w 12192000"/>
              <a:gd name="connsiteY449" fmla="*/ 87448 h 3429000"/>
              <a:gd name="connsiteX450" fmla="*/ 9221522 w 12192000"/>
              <a:gd name="connsiteY450" fmla="*/ 0 h 3429000"/>
              <a:gd name="connsiteX451" fmla="*/ 9425221 w 12192000"/>
              <a:gd name="connsiteY451" fmla="*/ 0 h 3429000"/>
              <a:gd name="connsiteX452" fmla="*/ 9453548 w 12192000"/>
              <a:gd name="connsiteY452" fmla="*/ 23392 h 3429000"/>
              <a:gd name="connsiteX453" fmla="*/ 9625671 w 12192000"/>
              <a:gd name="connsiteY453" fmla="*/ 210960 h 3429000"/>
              <a:gd name="connsiteX454" fmla="*/ 9632927 w 12192000"/>
              <a:gd name="connsiteY454" fmla="*/ 60128 h 3429000"/>
              <a:gd name="connsiteX455" fmla="*/ 9642174 w 12192000"/>
              <a:gd name="connsiteY455" fmla="*/ 0 h 3429000"/>
              <a:gd name="connsiteX456" fmla="*/ 9731615 w 12192000"/>
              <a:gd name="connsiteY456" fmla="*/ 0 h 3429000"/>
              <a:gd name="connsiteX457" fmla="*/ 9721255 w 12192000"/>
              <a:gd name="connsiteY457" fmla="*/ 74242 h 3429000"/>
              <a:gd name="connsiteX458" fmla="*/ 9736458 w 12192000"/>
              <a:gd name="connsiteY458" fmla="*/ 329413 h 3429000"/>
              <a:gd name="connsiteX459" fmla="*/ 9763499 w 12192000"/>
              <a:gd name="connsiteY459" fmla="*/ 99057 h 3429000"/>
              <a:gd name="connsiteX460" fmla="*/ 9777267 w 12192000"/>
              <a:gd name="connsiteY460" fmla="*/ 0 h 3429000"/>
              <a:gd name="connsiteX461" fmla="*/ 9808036 w 12192000"/>
              <a:gd name="connsiteY461" fmla="*/ 0 h 3429000"/>
              <a:gd name="connsiteX462" fmla="*/ 9793821 w 12192000"/>
              <a:gd name="connsiteY462" fmla="*/ 102652 h 3429000"/>
              <a:gd name="connsiteX463" fmla="*/ 9767436 w 12192000"/>
              <a:gd name="connsiteY463" fmla="*/ 321864 h 3429000"/>
              <a:gd name="connsiteX464" fmla="*/ 9814477 w 12192000"/>
              <a:gd name="connsiteY464" fmla="*/ 233531 h 3429000"/>
              <a:gd name="connsiteX465" fmla="*/ 9873012 w 12192000"/>
              <a:gd name="connsiteY465" fmla="*/ 38619 h 3429000"/>
              <a:gd name="connsiteX466" fmla="*/ 9875879 w 12192000"/>
              <a:gd name="connsiteY466" fmla="*/ 0 h 3429000"/>
              <a:gd name="connsiteX467" fmla="*/ 9965253 w 12192000"/>
              <a:gd name="connsiteY467" fmla="*/ 0 h 3429000"/>
              <a:gd name="connsiteX468" fmla="*/ 9930901 w 12192000"/>
              <a:gd name="connsiteY468" fmla="*/ 135026 h 3429000"/>
              <a:gd name="connsiteX469" fmla="*/ 9880832 w 12192000"/>
              <a:gd name="connsiteY469" fmla="*/ 271562 h 3429000"/>
              <a:gd name="connsiteX470" fmla="*/ 9896024 w 12192000"/>
              <a:gd name="connsiteY470" fmla="*/ 749295 h 3429000"/>
              <a:gd name="connsiteX471" fmla="*/ 10395379 w 12192000"/>
              <a:gd name="connsiteY471" fmla="*/ 1102843 h 3429000"/>
              <a:gd name="connsiteX472" fmla="*/ 10225980 w 12192000"/>
              <a:gd name="connsiteY472" fmla="*/ 132061 h 3429000"/>
              <a:gd name="connsiteX473" fmla="*/ 10314210 w 12192000"/>
              <a:gd name="connsiteY473" fmla="*/ 109353 h 3429000"/>
              <a:gd name="connsiteX474" fmla="*/ 10573663 w 12192000"/>
              <a:gd name="connsiteY474" fmla="*/ 842430 h 3429000"/>
              <a:gd name="connsiteX475" fmla="*/ 10583736 w 12192000"/>
              <a:gd name="connsiteY475" fmla="*/ 1259819 h 3429000"/>
              <a:gd name="connsiteX476" fmla="*/ 10880472 w 12192000"/>
              <a:gd name="connsiteY476" fmla="*/ 1537558 h 3429000"/>
              <a:gd name="connsiteX477" fmla="*/ 11231212 w 12192000"/>
              <a:gd name="connsiteY477" fmla="*/ 216474 h 3429000"/>
              <a:gd name="connsiteX478" fmla="*/ 11317765 w 12192000"/>
              <a:gd name="connsiteY478" fmla="*/ 209405 h 3429000"/>
              <a:gd name="connsiteX479" fmla="*/ 10982911 w 12192000"/>
              <a:gd name="connsiteY479" fmla="*/ 1622260 h 3429000"/>
              <a:gd name="connsiteX480" fmla="*/ 10968747 w 12192000"/>
              <a:gd name="connsiteY480" fmla="*/ 1630552 h 3429000"/>
              <a:gd name="connsiteX481" fmla="*/ 11258020 w 12192000"/>
              <a:gd name="connsiteY481" fmla="*/ 1972078 h 3429000"/>
              <a:gd name="connsiteX482" fmla="*/ 11688741 w 12192000"/>
              <a:gd name="connsiteY482" fmla="*/ 2616312 h 3429000"/>
              <a:gd name="connsiteX483" fmla="*/ 11794425 w 12192000"/>
              <a:gd name="connsiteY483" fmla="*/ 2252109 h 3429000"/>
              <a:gd name="connsiteX484" fmla="*/ 11792727 w 12192000"/>
              <a:gd name="connsiteY484" fmla="*/ 2240934 h 3429000"/>
              <a:gd name="connsiteX485" fmla="*/ 11776744 w 12192000"/>
              <a:gd name="connsiteY485" fmla="*/ 2242723 h 3429000"/>
              <a:gd name="connsiteX486" fmla="*/ 11442546 w 12192000"/>
              <a:gd name="connsiteY486" fmla="*/ 1307592 h 3429000"/>
              <a:gd name="connsiteX487" fmla="*/ 11527771 w 12192000"/>
              <a:gd name="connsiteY487" fmla="*/ 1275317 h 3429000"/>
              <a:gd name="connsiteX488" fmla="*/ 11851542 w 12192000"/>
              <a:gd name="connsiteY488" fmla="*/ 2034703 h 3429000"/>
              <a:gd name="connsiteX489" fmla="*/ 12122505 w 12192000"/>
              <a:gd name="connsiteY489" fmla="*/ 1727948 h 3429000"/>
              <a:gd name="connsiteX490" fmla="*/ 12192000 w 12192000"/>
              <a:gd name="connsiteY490" fmla="*/ 1669975 h 3429000"/>
              <a:gd name="connsiteX491" fmla="*/ 12192000 w 12192000"/>
              <a:gd name="connsiteY491" fmla="*/ 1731063 h 3429000"/>
              <a:gd name="connsiteX492" fmla="*/ 12155105 w 12192000"/>
              <a:gd name="connsiteY492" fmla="*/ 1762181 h 3429000"/>
              <a:gd name="connsiteX493" fmla="*/ 11918903 w 12192000"/>
              <a:gd name="connsiteY493" fmla="*/ 2062132 h 3429000"/>
              <a:gd name="connsiteX494" fmla="*/ 12067554 w 12192000"/>
              <a:gd name="connsiteY494" fmla="*/ 1888498 h 3429000"/>
              <a:gd name="connsiteX495" fmla="*/ 12192000 w 12192000"/>
              <a:gd name="connsiteY495" fmla="*/ 1782392 h 3429000"/>
              <a:gd name="connsiteX496" fmla="*/ 12192000 w 12192000"/>
              <a:gd name="connsiteY496" fmla="*/ 1822559 h 3429000"/>
              <a:gd name="connsiteX497" fmla="*/ 12087498 w 12192000"/>
              <a:gd name="connsiteY497" fmla="*/ 1911764 h 3429000"/>
              <a:gd name="connsiteX498" fmla="*/ 11941335 w 12192000"/>
              <a:gd name="connsiteY498" fmla="*/ 2083809 h 3429000"/>
              <a:gd name="connsiteX499" fmla="*/ 11898139 w 12192000"/>
              <a:gd name="connsiteY499" fmla="*/ 2163553 h 3429000"/>
              <a:gd name="connsiteX500" fmla="*/ 12037359 w 12192000"/>
              <a:gd name="connsiteY500" fmla="*/ 2053816 h 3429000"/>
              <a:gd name="connsiteX501" fmla="*/ 12192000 w 12192000"/>
              <a:gd name="connsiteY501" fmla="*/ 1901891 h 3429000"/>
              <a:gd name="connsiteX502" fmla="*/ 12192000 w 12192000"/>
              <a:gd name="connsiteY502" fmla="*/ 1973912 h 3429000"/>
              <a:gd name="connsiteX503" fmla="*/ 12054488 w 12192000"/>
              <a:gd name="connsiteY503" fmla="*/ 2104939 h 3429000"/>
              <a:gd name="connsiteX504" fmla="*/ 11880977 w 12192000"/>
              <a:gd name="connsiteY504" fmla="*/ 2245040 h 3429000"/>
              <a:gd name="connsiteX505" fmla="*/ 11879666 w 12192000"/>
              <a:gd name="connsiteY505" fmla="*/ 2246644 h 3429000"/>
              <a:gd name="connsiteX506" fmla="*/ 11873674 w 12192000"/>
              <a:gd name="connsiteY506" fmla="*/ 2254306 h 3429000"/>
              <a:gd name="connsiteX507" fmla="*/ 11738608 w 12192000"/>
              <a:gd name="connsiteY507" fmla="*/ 2689417 h 3429000"/>
              <a:gd name="connsiteX508" fmla="*/ 11732820 w 12192000"/>
              <a:gd name="connsiteY508" fmla="*/ 2696184 h 3429000"/>
              <a:gd name="connsiteX509" fmla="*/ 12058063 w 12192000"/>
              <a:gd name="connsiteY509" fmla="*/ 3376045 h 3429000"/>
              <a:gd name="connsiteX510" fmla="*/ 12077722 w 12192000"/>
              <a:gd name="connsiteY510" fmla="*/ 3428999 h 3429000"/>
              <a:gd name="connsiteX511" fmla="*/ 11980831 w 12192000"/>
              <a:gd name="connsiteY511" fmla="*/ 3428999 h 3429000"/>
              <a:gd name="connsiteX512" fmla="*/ 11842370 w 12192000"/>
              <a:gd name="connsiteY512" fmla="*/ 3103596 h 3429000"/>
              <a:gd name="connsiteX513" fmla="*/ 11807118 w 12192000"/>
              <a:gd name="connsiteY513" fmla="*/ 3032642 h 3429000"/>
              <a:gd name="connsiteX514" fmla="*/ 11352410 w 12192000"/>
              <a:gd name="connsiteY514" fmla="*/ 2253534 h 3429000"/>
              <a:gd name="connsiteX515" fmla="*/ 11344098 w 12192000"/>
              <a:gd name="connsiteY515" fmla="*/ 2252717 h 3429000"/>
              <a:gd name="connsiteX516" fmla="*/ 10730809 w 12192000"/>
              <a:gd name="connsiteY516" fmla="*/ 2156749 h 3429000"/>
              <a:gd name="connsiteX517" fmla="*/ 10713050 w 12192000"/>
              <a:gd name="connsiteY517" fmla="*/ 2164271 h 3429000"/>
              <a:gd name="connsiteX518" fmla="*/ 9420192 w 12192000"/>
              <a:gd name="connsiteY518" fmla="*/ 2263050 h 3429000"/>
              <a:gd name="connsiteX519" fmla="*/ 9404066 w 12192000"/>
              <a:gd name="connsiteY519" fmla="*/ 2242708 h 3429000"/>
              <a:gd name="connsiteX520" fmla="*/ 10712309 w 12192000"/>
              <a:gd name="connsiteY520" fmla="*/ 2109562 h 3429000"/>
              <a:gd name="connsiteX521" fmla="*/ 11291486 w 12192000"/>
              <a:gd name="connsiteY521" fmla="*/ 2166804 h 3429000"/>
              <a:gd name="connsiteX522" fmla="*/ 11176624 w 12192000"/>
              <a:gd name="connsiteY522" fmla="*/ 2010340 h 3429000"/>
              <a:gd name="connsiteX523" fmla="*/ 10665962 w 12192000"/>
              <a:gd name="connsiteY523" fmla="*/ 1445588 h 3429000"/>
              <a:gd name="connsiteX524" fmla="*/ 10647017 w 12192000"/>
              <a:gd name="connsiteY524" fmla="*/ 1450047 h 3429000"/>
              <a:gd name="connsiteX525" fmla="*/ 10107096 w 12192000"/>
              <a:gd name="connsiteY525" fmla="*/ 1560072 h 3429000"/>
              <a:gd name="connsiteX526" fmla="*/ 9439953 w 12192000"/>
              <a:gd name="connsiteY526" fmla="*/ 1480921 h 3429000"/>
              <a:gd name="connsiteX527" fmla="*/ 9470279 w 12192000"/>
              <a:gd name="connsiteY527" fmla="*/ 1443131 h 3429000"/>
              <a:gd name="connsiteX528" fmla="*/ 10565024 w 12192000"/>
              <a:gd name="connsiteY528" fmla="*/ 1352269 h 3429000"/>
              <a:gd name="connsiteX529" fmla="*/ 9922490 w 12192000"/>
              <a:gd name="connsiteY529" fmla="*/ 858833 h 3429000"/>
              <a:gd name="connsiteX530" fmla="*/ 9920481 w 12192000"/>
              <a:gd name="connsiteY530" fmla="*/ 859346 h 3429000"/>
              <a:gd name="connsiteX531" fmla="*/ 9916127 w 12192000"/>
              <a:gd name="connsiteY531" fmla="*/ 859836 h 3429000"/>
              <a:gd name="connsiteX532" fmla="*/ 9791125 w 12192000"/>
              <a:gd name="connsiteY532" fmla="*/ 938248 h 3429000"/>
              <a:gd name="connsiteX533" fmla="*/ 9528364 w 12192000"/>
              <a:gd name="connsiteY533" fmla="*/ 1022767 h 3429000"/>
              <a:gd name="connsiteX534" fmla="*/ 8629850 w 12192000"/>
              <a:gd name="connsiteY534" fmla="*/ 1184329 h 3429000"/>
              <a:gd name="connsiteX535" fmla="*/ 8600239 w 12192000"/>
              <a:gd name="connsiteY535" fmla="*/ 1167243 h 3429000"/>
              <a:gd name="connsiteX536" fmla="*/ 9761570 w 12192000"/>
              <a:gd name="connsiteY536" fmla="*/ 753283 h 3429000"/>
              <a:gd name="connsiteX537" fmla="*/ 9368237 w 12192000"/>
              <a:gd name="connsiteY537" fmla="*/ 520470 h 3429000"/>
              <a:gd name="connsiteX538" fmla="*/ 9354614 w 12192000"/>
              <a:gd name="connsiteY538" fmla="*/ 522288 h 3429000"/>
              <a:gd name="connsiteX539" fmla="*/ 8364351 w 12192000"/>
              <a:gd name="connsiteY539" fmla="*/ 730267 h 3429000"/>
              <a:gd name="connsiteX540" fmla="*/ 8386567 w 12192000"/>
              <a:gd name="connsiteY540" fmla="*/ 690760 h 3429000"/>
              <a:gd name="connsiteX541" fmla="*/ 9231713 w 12192000"/>
              <a:gd name="connsiteY541" fmla="*/ 444539 h 3429000"/>
              <a:gd name="connsiteX542" fmla="*/ 9023301 w 12192000"/>
              <a:gd name="connsiteY542" fmla="*/ 334109 h 3429000"/>
              <a:gd name="connsiteX543" fmla="*/ 9010556 w 12192000"/>
              <a:gd name="connsiteY543" fmla="*/ 329998 h 3429000"/>
              <a:gd name="connsiteX544" fmla="*/ 8687367 w 12192000"/>
              <a:gd name="connsiteY544" fmla="*/ 101276 h 3429000"/>
              <a:gd name="connsiteX545" fmla="*/ 4382818 w 12192000"/>
              <a:gd name="connsiteY545" fmla="*/ 0 h 3429000"/>
              <a:gd name="connsiteX546" fmla="*/ 4463614 w 12192000"/>
              <a:gd name="connsiteY546" fmla="*/ 0 h 3429000"/>
              <a:gd name="connsiteX547" fmla="*/ 4557150 w 12192000"/>
              <a:gd name="connsiteY547" fmla="*/ 81023 h 3429000"/>
              <a:gd name="connsiteX548" fmla="*/ 4856936 w 12192000"/>
              <a:gd name="connsiteY548" fmla="*/ 380146 h 3429000"/>
              <a:gd name="connsiteX549" fmla="*/ 5111996 w 12192000"/>
              <a:gd name="connsiteY549" fmla="*/ 636759 h 3429000"/>
              <a:gd name="connsiteX550" fmla="*/ 5388878 w 12192000"/>
              <a:gd name="connsiteY550" fmla="*/ 871185 h 3429000"/>
              <a:gd name="connsiteX551" fmla="*/ 5425556 w 12192000"/>
              <a:gd name="connsiteY551" fmla="*/ 879967 h 3429000"/>
              <a:gd name="connsiteX552" fmla="*/ 4943646 w 12192000"/>
              <a:gd name="connsiteY552" fmla="*/ 393916 h 3429000"/>
              <a:gd name="connsiteX553" fmla="*/ 4594837 w 12192000"/>
              <a:gd name="connsiteY553" fmla="*/ 103274 h 3429000"/>
              <a:gd name="connsiteX554" fmla="*/ 4518536 w 12192000"/>
              <a:gd name="connsiteY554" fmla="*/ 31511 h 3429000"/>
              <a:gd name="connsiteX555" fmla="*/ 4483543 w 12192000"/>
              <a:gd name="connsiteY555" fmla="*/ 0 h 3429000"/>
              <a:gd name="connsiteX556" fmla="*/ 4534233 w 12192000"/>
              <a:gd name="connsiteY556" fmla="*/ 0 h 3429000"/>
              <a:gd name="connsiteX557" fmla="*/ 4633631 w 12192000"/>
              <a:gd name="connsiteY557" fmla="*/ 74706 h 3429000"/>
              <a:gd name="connsiteX558" fmla="*/ 4949299 w 12192000"/>
              <a:gd name="connsiteY558" fmla="*/ 337336 h 3429000"/>
              <a:gd name="connsiteX559" fmla="*/ 5291452 w 12192000"/>
              <a:gd name="connsiteY559" fmla="*/ 647801 h 3429000"/>
              <a:gd name="connsiteX560" fmla="*/ 5434998 w 12192000"/>
              <a:gd name="connsiteY560" fmla="*/ 825100 h 3429000"/>
              <a:gd name="connsiteX561" fmla="*/ 5351015 w 12192000"/>
              <a:gd name="connsiteY561" fmla="*/ 331989 h 3429000"/>
              <a:gd name="connsiteX562" fmla="*/ 5344012 w 12192000"/>
              <a:gd name="connsiteY562" fmla="*/ 131333 h 3429000"/>
              <a:gd name="connsiteX563" fmla="*/ 5349920 w 12192000"/>
              <a:gd name="connsiteY563" fmla="*/ 0 h 3429000"/>
              <a:gd name="connsiteX564" fmla="*/ 5401317 w 12192000"/>
              <a:gd name="connsiteY564" fmla="*/ 0 h 3429000"/>
              <a:gd name="connsiteX565" fmla="*/ 5400859 w 12192000"/>
              <a:gd name="connsiteY565" fmla="*/ 83801 h 3429000"/>
              <a:gd name="connsiteX566" fmla="*/ 5401644 w 12192000"/>
              <a:gd name="connsiteY566" fmla="*/ 188847 h 3429000"/>
              <a:gd name="connsiteX567" fmla="*/ 5467256 w 12192000"/>
              <a:gd name="connsiteY567" fmla="*/ 746494 h 3429000"/>
              <a:gd name="connsiteX568" fmla="*/ 5448069 w 12192000"/>
              <a:gd name="connsiteY568" fmla="*/ 138554 h 3429000"/>
              <a:gd name="connsiteX569" fmla="*/ 5440458 w 12192000"/>
              <a:gd name="connsiteY569" fmla="*/ 0 h 3429000"/>
              <a:gd name="connsiteX570" fmla="*/ 5472521 w 12192000"/>
              <a:gd name="connsiteY570" fmla="*/ 0 h 3429000"/>
              <a:gd name="connsiteX571" fmla="*/ 5480135 w 12192000"/>
              <a:gd name="connsiteY571" fmla="*/ 136802 h 3429000"/>
              <a:gd name="connsiteX572" fmla="*/ 5499023 w 12192000"/>
              <a:gd name="connsiteY572" fmla="*/ 737310 h 3429000"/>
              <a:gd name="connsiteX573" fmla="*/ 5547022 w 12192000"/>
              <a:gd name="connsiteY573" fmla="*/ 178838 h 3429000"/>
              <a:gd name="connsiteX574" fmla="*/ 5522799 w 12192000"/>
              <a:gd name="connsiteY574" fmla="*/ 0 h 3429000"/>
              <a:gd name="connsiteX575" fmla="*/ 5573386 w 12192000"/>
              <a:gd name="connsiteY575" fmla="*/ 0 h 3429000"/>
              <a:gd name="connsiteX576" fmla="*/ 5587618 w 12192000"/>
              <a:gd name="connsiteY576" fmla="*/ 82353 h 3429000"/>
              <a:gd name="connsiteX577" fmla="*/ 5519779 w 12192000"/>
              <a:gd name="connsiteY577" fmla="*/ 930223 h 3429000"/>
              <a:gd name="connsiteX578" fmla="*/ 5520293 w 12192000"/>
              <a:gd name="connsiteY578" fmla="*/ 931602 h 3429000"/>
              <a:gd name="connsiteX579" fmla="*/ 5767221 w 12192000"/>
              <a:gd name="connsiteY579" fmla="*/ 1236564 h 3429000"/>
              <a:gd name="connsiteX580" fmla="*/ 6937169 w 12192000"/>
              <a:gd name="connsiteY580" fmla="*/ 1386941 h 3429000"/>
              <a:gd name="connsiteX581" fmla="*/ 6953922 w 12192000"/>
              <a:gd name="connsiteY581" fmla="*/ 1461068 h 3429000"/>
              <a:gd name="connsiteX582" fmla="*/ 6071359 w 12192000"/>
              <a:gd name="connsiteY582" fmla="*/ 1341770 h 3429000"/>
              <a:gd name="connsiteX583" fmla="*/ 6038839 w 12192000"/>
              <a:gd name="connsiteY583" fmla="*/ 1335474 h 3429000"/>
              <a:gd name="connsiteX584" fmla="*/ 6038706 w 12192000"/>
              <a:gd name="connsiteY584" fmla="*/ 1334847 h 3429000"/>
              <a:gd name="connsiteX585" fmla="*/ 6037784 w 12192000"/>
              <a:gd name="connsiteY585" fmla="*/ 1335270 h 3429000"/>
              <a:gd name="connsiteX586" fmla="*/ 6038839 w 12192000"/>
              <a:gd name="connsiteY586" fmla="*/ 1335474 h 3429000"/>
              <a:gd name="connsiteX587" fmla="*/ 6040338 w 12192000"/>
              <a:gd name="connsiteY587" fmla="*/ 1342418 h 3429000"/>
              <a:gd name="connsiteX588" fmla="*/ 6024488 w 12192000"/>
              <a:gd name="connsiteY588" fmla="*/ 1380903 h 3429000"/>
              <a:gd name="connsiteX589" fmla="*/ 5599771 w 12192000"/>
              <a:gd name="connsiteY589" fmla="*/ 2080652 h 3429000"/>
              <a:gd name="connsiteX590" fmla="*/ 5548843 w 12192000"/>
              <a:gd name="connsiteY590" fmla="*/ 2134845 h 3429000"/>
              <a:gd name="connsiteX591" fmla="*/ 5940952 w 12192000"/>
              <a:gd name="connsiteY591" fmla="*/ 2821028 h 3429000"/>
              <a:gd name="connsiteX592" fmla="*/ 6043441 w 12192000"/>
              <a:gd name="connsiteY592" fmla="*/ 3236847 h 3429000"/>
              <a:gd name="connsiteX593" fmla="*/ 6093432 w 12192000"/>
              <a:gd name="connsiteY593" fmla="*/ 3429000 h 3429000"/>
              <a:gd name="connsiteX594" fmla="*/ 6034344 w 12192000"/>
              <a:gd name="connsiteY594" fmla="*/ 3429000 h 3429000"/>
              <a:gd name="connsiteX595" fmla="*/ 6026679 w 12192000"/>
              <a:gd name="connsiteY595" fmla="*/ 3407959 h 3429000"/>
              <a:gd name="connsiteX596" fmla="*/ 5800441 w 12192000"/>
              <a:gd name="connsiteY596" fmla="*/ 2906286 h 3429000"/>
              <a:gd name="connsiteX597" fmla="*/ 5526562 w 12192000"/>
              <a:gd name="connsiteY597" fmla="*/ 2276388 h 3429000"/>
              <a:gd name="connsiteX598" fmla="*/ 5519640 w 12192000"/>
              <a:gd name="connsiteY598" fmla="*/ 2254774 h 3429000"/>
              <a:gd name="connsiteX599" fmla="*/ 5844559 w 12192000"/>
              <a:gd name="connsiteY599" fmla="*/ 3124349 h 3429000"/>
              <a:gd name="connsiteX600" fmla="*/ 5975994 w 12192000"/>
              <a:gd name="connsiteY600" fmla="*/ 3429000 h 3429000"/>
              <a:gd name="connsiteX601" fmla="*/ 5898547 w 12192000"/>
              <a:gd name="connsiteY601" fmla="*/ 3429000 h 3429000"/>
              <a:gd name="connsiteX602" fmla="*/ 5682041 w 12192000"/>
              <a:gd name="connsiteY602" fmla="*/ 2926860 h 3429000"/>
              <a:gd name="connsiteX603" fmla="*/ 5461758 w 12192000"/>
              <a:gd name="connsiteY603" fmla="*/ 2391220 h 3429000"/>
              <a:gd name="connsiteX604" fmla="*/ 5237282 w 12192000"/>
              <a:gd name="connsiteY604" fmla="*/ 3150086 h 3429000"/>
              <a:gd name="connsiteX605" fmla="*/ 5115009 w 12192000"/>
              <a:gd name="connsiteY605" fmla="*/ 3429000 h 3429000"/>
              <a:gd name="connsiteX606" fmla="*/ 5028074 w 12192000"/>
              <a:gd name="connsiteY606" fmla="*/ 3429000 h 3429000"/>
              <a:gd name="connsiteX607" fmla="*/ 5079508 w 12192000"/>
              <a:gd name="connsiteY607" fmla="*/ 3320074 h 3429000"/>
              <a:gd name="connsiteX608" fmla="*/ 5371846 w 12192000"/>
              <a:gd name="connsiteY608" fmla="*/ 2495413 h 3429000"/>
              <a:gd name="connsiteX609" fmla="*/ 5270512 w 12192000"/>
              <a:gd name="connsiteY609" fmla="*/ 2709975 h 3429000"/>
              <a:gd name="connsiteX610" fmla="*/ 5062409 w 12192000"/>
              <a:gd name="connsiteY610" fmla="*/ 3224544 h 3429000"/>
              <a:gd name="connsiteX611" fmla="*/ 5036628 w 12192000"/>
              <a:gd name="connsiteY611" fmla="*/ 3325247 h 3429000"/>
              <a:gd name="connsiteX612" fmla="*/ 5009112 w 12192000"/>
              <a:gd name="connsiteY612" fmla="*/ 3429000 h 3429000"/>
              <a:gd name="connsiteX613" fmla="*/ 4976679 w 12192000"/>
              <a:gd name="connsiteY613" fmla="*/ 3429000 h 3429000"/>
              <a:gd name="connsiteX614" fmla="*/ 5006537 w 12192000"/>
              <a:gd name="connsiteY614" fmla="*/ 3318068 h 3429000"/>
              <a:gd name="connsiteX615" fmla="*/ 5032723 w 12192000"/>
              <a:gd name="connsiteY615" fmla="*/ 3215957 h 3429000"/>
              <a:gd name="connsiteX616" fmla="*/ 5242949 w 12192000"/>
              <a:gd name="connsiteY616" fmla="*/ 2696175 h 3429000"/>
              <a:gd name="connsiteX617" fmla="*/ 5286321 w 12192000"/>
              <a:gd name="connsiteY617" fmla="*/ 2604555 h 3429000"/>
              <a:gd name="connsiteX618" fmla="*/ 5008210 w 12192000"/>
              <a:gd name="connsiteY618" fmla="*/ 3220194 h 3429000"/>
              <a:gd name="connsiteX619" fmla="*/ 4986321 w 12192000"/>
              <a:gd name="connsiteY619" fmla="*/ 3336687 h 3429000"/>
              <a:gd name="connsiteX620" fmla="*/ 4973474 w 12192000"/>
              <a:gd name="connsiteY620" fmla="*/ 3429000 h 3429000"/>
              <a:gd name="connsiteX621" fmla="*/ 4907178 w 12192000"/>
              <a:gd name="connsiteY621" fmla="*/ 3429000 h 3429000"/>
              <a:gd name="connsiteX622" fmla="*/ 4910810 w 12192000"/>
              <a:gd name="connsiteY622" fmla="*/ 3400660 h 3429000"/>
              <a:gd name="connsiteX623" fmla="*/ 4987461 w 12192000"/>
              <a:gd name="connsiteY623" fmla="*/ 3003994 h 3429000"/>
              <a:gd name="connsiteX624" fmla="*/ 5179262 w 12192000"/>
              <a:gd name="connsiteY624" fmla="*/ 2606044 h 3429000"/>
              <a:gd name="connsiteX625" fmla="*/ 4689678 w 12192000"/>
              <a:gd name="connsiteY625" fmla="*/ 3011241 h 3429000"/>
              <a:gd name="connsiteX626" fmla="*/ 4477543 w 12192000"/>
              <a:gd name="connsiteY626" fmla="*/ 3245836 h 3429000"/>
              <a:gd name="connsiteX627" fmla="*/ 4329957 w 12192000"/>
              <a:gd name="connsiteY627" fmla="*/ 3429000 h 3429000"/>
              <a:gd name="connsiteX628" fmla="*/ 4218595 w 12192000"/>
              <a:gd name="connsiteY628" fmla="*/ 3429000 h 3429000"/>
              <a:gd name="connsiteX629" fmla="*/ 4368888 w 12192000"/>
              <a:gd name="connsiteY629" fmla="*/ 3239412 h 3429000"/>
              <a:gd name="connsiteX630" fmla="*/ 4563091 w 12192000"/>
              <a:gd name="connsiteY630" fmla="*/ 3013508 h 3429000"/>
              <a:gd name="connsiteX631" fmla="*/ 5387324 w 12192000"/>
              <a:gd name="connsiteY631" fmla="*/ 2276830 h 3429000"/>
              <a:gd name="connsiteX632" fmla="*/ 5073620 w 12192000"/>
              <a:gd name="connsiteY632" fmla="*/ 2526437 h 3429000"/>
              <a:gd name="connsiteX633" fmla="*/ 4689789 w 12192000"/>
              <a:gd name="connsiteY633" fmla="*/ 2839382 h 3429000"/>
              <a:gd name="connsiteX634" fmla="*/ 4418722 w 12192000"/>
              <a:gd name="connsiteY634" fmla="*/ 3141886 h 3429000"/>
              <a:gd name="connsiteX635" fmla="*/ 4214944 w 12192000"/>
              <a:gd name="connsiteY635" fmla="*/ 3429000 h 3429000"/>
              <a:gd name="connsiteX636" fmla="*/ 4177898 w 12192000"/>
              <a:gd name="connsiteY636" fmla="*/ 3429000 h 3429000"/>
              <a:gd name="connsiteX637" fmla="*/ 4391597 w 12192000"/>
              <a:gd name="connsiteY637" fmla="*/ 3127370 h 3429000"/>
              <a:gd name="connsiteX638" fmla="*/ 4668889 w 12192000"/>
              <a:gd name="connsiteY638" fmla="*/ 2817399 h 3429000"/>
              <a:gd name="connsiteX639" fmla="*/ 5055427 w 12192000"/>
              <a:gd name="connsiteY639" fmla="*/ 2502476 h 3429000"/>
              <a:gd name="connsiteX640" fmla="*/ 5371814 w 12192000"/>
              <a:gd name="connsiteY640" fmla="*/ 2249975 h 3429000"/>
              <a:gd name="connsiteX641" fmla="*/ 4987918 w 12192000"/>
              <a:gd name="connsiteY641" fmla="*/ 2409701 h 3429000"/>
              <a:gd name="connsiteX642" fmla="*/ 4317146 w 12192000"/>
              <a:gd name="connsiteY642" fmla="*/ 3158716 h 3429000"/>
              <a:gd name="connsiteX643" fmla="*/ 4171627 w 12192000"/>
              <a:gd name="connsiteY643" fmla="*/ 3429000 h 3429000"/>
              <a:gd name="connsiteX644" fmla="*/ 4081585 w 12192000"/>
              <a:gd name="connsiteY644" fmla="*/ 3429000 h 3429000"/>
              <a:gd name="connsiteX645" fmla="*/ 4238603 w 12192000"/>
              <a:gd name="connsiteY645" fmla="*/ 3130341 h 3429000"/>
              <a:gd name="connsiteX646" fmla="*/ 4778333 w 12192000"/>
              <a:gd name="connsiteY646" fmla="*/ 2444626 h 3429000"/>
              <a:gd name="connsiteX647" fmla="*/ 5414185 w 12192000"/>
              <a:gd name="connsiteY647" fmla="*/ 2144882 h 3429000"/>
              <a:gd name="connsiteX648" fmla="*/ 5959648 w 12192000"/>
              <a:gd name="connsiteY648" fmla="*/ 1331797 h 3429000"/>
              <a:gd name="connsiteX649" fmla="*/ 5355019 w 12192000"/>
              <a:gd name="connsiteY649" fmla="*/ 1305672 h 3429000"/>
              <a:gd name="connsiteX650" fmla="*/ 5083565 w 12192000"/>
              <a:gd name="connsiteY650" fmla="*/ 1750121 h 3429000"/>
              <a:gd name="connsiteX651" fmla="*/ 4713577 w 12192000"/>
              <a:gd name="connsiteY651" fmla="*/ 2187803 h 3429000"/>
              <a:gd name="connsiteX652" fmla="*/ 3989559 w 12192000"/>
              <a:gd name="connsiteY652" fmla="*/ 2716945 h 3429000"/>
              <a:gd name="connsiteX653" fmla="*/ 3939824 w 12192000"/>
              <a:gd name="connsiteY653" fmla="*/ 2637900 h 3429000"/>
              <a:gd name="connsiteX654" fmla="*/ 4584537 w 12192000"/>
              <a:gd name="connsiteY654" fmla="*/ 1895826 h 3429000"/>
              <a:gd name="connsiteX655" fmla="*/ 5037105 w 12192000"/>
              <a:gd name="connsiteY655" fmla="*/ 1659765 h 3429000"/>
              <a:gd name="connsiteX656" fmla="*/ 5039930 w 12192000"/>
              <a:gd name="connsiteY656" fmla="*/ 1660585 h 3429000"/>
              <a:gd name="connsiteX657" fmla="*/ 5263764 w 12192000"/>
              <a:gd name="connsiteY657" fmla="*/ 1306525 h 3429000"/>
              <a:gd name="connsiteX658" fmla="*/ 4086300 w 12192000"/>
              <a:gd name="connsiteY658" fmla="*/ 1455599 h 3429000"/>
              <a:gd name="connsiteX659" fmla="*/ 4085485 w 12192000"/>
              <a:gd name="connsiteY659" fmla="*/ 1470070 h 3429000"/>
              <a:gd name="connsiteX660" fmla="*/ 3871915 w 12192000"/>
              <a:gd name="connsiteY660" fmla="*/ 1824645 h 3429000"/>
              <a:gd name="connsiteX661" fmla="*/ 3799374 w 12192000"/>
              <a:gd name="connsiteY661" fmla="*/ 2037127 h 3429000"/>
              <a:gd name="connsiteX662" fmla="*/ 3498850 w 12192000"/>
              <a:gd name="connsiteY662" fmla="*/ 3232888 h 3429000"/>
              <a:gd name="connsiteX663" fmla="*/ 3399216 w 12192000"/>
              <a:gd name="connsiteY663" fmla="*/ 3429000 h 3429000"/>
              <a:gd name="connsiteX664" fmla="*/ 3303688 w 12192000"/>
              <a:gd name="connsiteY664" fmla="*/ 3429000 h 3429000"/>
              <a:gd name="connsiteX665" fmla="*/ 3391774 w 12192000"/>
              <a:gd name="connsiteY665" fmla="*/ 3268181 h 3429000"/>
              <a:gd name="connsiteX666" fmla="*/ 3735540 w 12192000"/>
              <a:gd name="connsiteY666" fmla="*/ 2117923 h 3429000"/>
              <a:gd name="connsiteX667" fmla="*/ 3729438 w 12192000"/>
              <a:gd name="connsiteY667" fmla="*/ 2140058 h 3429000"/>
              <a:gd name="connsiteX668" fmla="*/ 3707782 w 12192000"/>
              <a:gd name="connsiteY668" fmla="*/ 2215908 h 3429000"/>
              <a:gd name="connsiteX669" fmla="*/ 3583827 w 12192000"/>
              <a:gd name="connsiteY669" fmla="*/ 2610215 h 3429000"/>
              <a:gd name="connsiteX670" fmla="*/ 3547861 w 12192000"/>
              <a:gd name="connsiteY670" fmla="*/ 2700609 h 3429000"/>
              <a:gd name="connsiteX671" fmla="*/ 3490905 w 12192000"/>
              <a:gd name="connsiteY671" fmla="*/ 2848660 h 3429000"/>
              <a:gd name="connsiteX672" fmla="*/ 3455859 w 12192000"/>
              <a:gd name="connsiteY672" fmla="*/ 2962301 h 3429000"/>
              <a:gd name="connsiteX673" fmla="*/ 3429112 w 12192000"/>
              <a:gd name="connsiteY673" fmla="*/ 3050469 h 3429000"/>
              <a:gd name="connsiteX674" fmla="*/ 3304862 w 12192000"/>
              <a:gd name="connsiteY674" fmla="*/ 3367476 h 3429000"/>
              <a:gd name="connsiteX675" fmla="*/ 3276071 w 12192000"/>
              <a:gd name="connsiteY675" fmla="*/ 3429000 h 3429000"/>
              <a:gd name="connsiteX676" fmla="*/ 3240805 w 12192000"/>
              <a:gd name="connsiteY676" fmla="*/ 3429000 h 3429000"/>
              <a:gd name="connsiteX677" fmla="*/ 3275917 w 12192000"/>
              <a:gd name="connsiteY677" fmla="*/ 3354192 h 3429000"/>
              <a:gd name="connsiteX678" fmla="*/ 3399358 w 12192000"/>
              <a:gd name="connsiteY678" fmla="*/ 3040011 h 3429000"/>
              <a:gd name="connsiteX679" fmla="*/ 3425650 w 12192000"/>
              <a:gd name="connsiteY679" fmla="*/ 2952333 h 3429000"/>
              <a:gd name="connsiteX680" fmla="*/ 3460661 w 12192000"/>
              <a:gd name="connsiteY680" fmla="*/ 2837763 h 3429000"/>
              <a:gd name="connsiteX681" fmla="*/ 3518021 w 12192000"/>
              <a:gd name="connsiteY681" fmla="*/ 2688298 h 3429000"/>
              <a:gd name="connsiteX682" fmla="*/ 3554035 w 12192000"/>
              <a:gd name="connsiteY682" fmla="*/ 2598832 h 3429000"/>
              <a:gd name="connsiteX683" fmla="*/ 3677174 w 12192000"/>
              <a:gd name="connsiteY683" fmla="*/ 2207351 h 3429000"/>
              <a:gd name="connsiteX684" fmla="*/ 3698819 w 12192000"/>
              <a:gd name="connsiteY684" fmla="*/ 2131503 h 3429000"/>
              <a:gd name="connsiteX685" fmla="*/ 3702094 w 12192000"/>
              <a:gd name="connsiteY685" fmla="*/ 2120194 h 3429000"/>
              <a:gd name="connsiteX686" fmla="*/ 3398355 w 12192000"/>
              <a:gd name="connsiteY686" fmla="*/ 2665603 h 3429000"/>
              <a:gd name="connsiteX687" fmla="*/ 3193941 w 12192000"/>
              <a:gd name="connsiteY687" fmla="*/ 3369775 h 3429000"/>
              <a:gd name="connsiteX688" fmla="*/ 3184140 w 12192000"/>
              <a:gd name="connsiteY688" fmla="*/ 3429000 h 3429000"/>
              <a:gd name="connsiteX689" fmla="*/ 3099978 w 12192000"/>
              <a:gd name="connsiteY689" fmla="*/ 3429000 h 3429000"/>
              <a:gd name="connsiteX690" fmla="*/ 3101556 w 12192000"/>
              <a:gd name="connsiteY690" fmla="*/ 3414337 h 3429000"/>
              <a:gd name="connsiteX691" fmla="*/ 3370162 w 12192000"/>
              <a:gd name="connsiteY691" fmla="*/ 2356550 h 3429000"/>
              <a:gd name="connsiteX692" fmla="*/ 3746477 w 12192000"/>
              <a:gd name="connsiteY692" fmla="*/ 1948889 h 3429000"/>
              <a:gd name="connsiteX693" fmla="*/ 3863399 w 12192000"/>
              <a:gd name="connsiteY693" fmla="*/ 1658257 h 3429000"/>
              <a:gd name="connsiteX694" fmla="*/ 3968712 w 12192000"/>
              <a:gd name="connsiteY694" fmla="*/ 1484989 h 3429000"/>
              <a:gd name="connsiteX695" fmla="*/ 2792390 w 12192000"/>
              <a:gd name="connsiteY695" fmla="*/ 1953974 h 3429000"/>
              <a:gd name="connsiteX696" fmla="*/ 2714982 w 12192000"/>
              <a:gd name="connsiteY696" fmla="*/ 1998051 h 3429000"/>
              <a:gd name="connsiteX697" fmla="*/ 2813361 w 12192000"/>
              <a:gd name="connsiteY697" fmla="*/ 2594912 h 3429000"/>
              <a:gd name="connsiteX698" fmla="*/ 2688430 w 12192000"/>
              <a:gd name="connsiteY698" fmla="*/ 3372564 h 3429000"/>
              <a:gd name="connsiteX699" fmla="*/ 2629626 w 12192000"/>
              <a:gd name="connsiteY699" fmla="*/ 3334394 h 3429000"/>
              <a:gd name="connsiteX700" fmla="*/ 2565328 w 12192000"/>
              <a:gd name="connsiteY700" fmla="*/ 2087399 h 3429000"/>
              <a:gd name="connsiteX701" fmla="*/ 1922999 w 12192000"/>
              <a:gd name="connsiteY701" fmla="*/ 2551343 h 3429000"/>
              <a:gd name="connsiteX702" fmla="*/ 1950261 w 12192000"/>
              <a:gd name="connsiteY702" fmla="*/ 2976858 h 3429000"/>
              <a:gd name="connsiteX703" fmla="*/ 2365554 w 12192000"/>
              <a:gd name="connsiteY703" fmla="*/ 3330107 h 3429000"/>
              <a:gd name="connsiteX704" fmla="*/ 2424142 w 12192000"/>
              <a:gd name="connsiteY704" fmla="*/ 3429000 h 3429000"/>
              <a:gd name="connsiteX705" fmla="*/ 2395994 w 12192000"/>
              <a:gd name="connsiteY705" fmla="*/ 3429000 h 3429000"/>
              <a:gd name="connsiteX706" fmla="*/ 2392863 w 12192000"/>
              <a:gd name="connsiteY706" fmla="*/ 3423964 h 3429000"/>
              <a:gd name="connsiteX707" fmla="*/ 2017589 w 12192000"/>
              <a:gd name="connsiteY707" fmla="*/ 3064982 h 3429000"/>
              <a:gd name="connsiteX708" fmla="*/ 2147336 w 12192000"/>
              <a:gd name="connsiteY708" fmla="*/ 3165052 h 3429000"/>
              <a:gd name="connsiteX709" fmla="*/ 2207047 w 12192000"/>
              <a:gd name="connsiteY709" fmla="*/ 3225540 h 3429000"/>
              <a:gd name="connsiteX710" fmla="*/ 2299106 w 12192000"/>
              <a:gd name="connsiteY710" fmla="*/ 3349931 h 3429000"/>
              <a:gd name="connsiteX711" fmla="*/ 2314430 w 12192000"/>
              <a:gd name="connsiteY711" fmla="*/ 3372144 h 3429000"/>
              <a:gd name="connsiteX712" fmla="*/ 2352406 w 12192000"/>
              <a:gd name="connsiteY712" fmla="*/ 3429000 h 3429000"/>
              <a:gd name="connsiteX713" fmla="*/ 2314492 w 12192000"/>
              <a:gd name="connsiteY713" fmla="*/ 3429000 h 3429000"/>
              <a:gd name="connsiteX714" fmla="*/ 2288095 w 12192000"/>
              <a:gd name="connsiteY714" fmla="*/ 3389030 h 3429000"/>
              <a:gd name="connsiteX715" fmla="*/ 2272768 w 12192000"/>
              <a:gd name="connsiteY715" fmla="*/ 3366822 h 3429000"/>
              <a:gd name="connsiteX716" fmla="*/ 2182715 w 12192000"/>
              <a:gd name="connsiteY716" fmla="*/ 3246071 h 3429000"/>
              <a:gd name="connsiteX717" fmla="*/ 2032061 w 12192000"/>
              <a:gd name="connsiteY717" fmla="*/ 3112380 h 3429000"/>
              <a:gd name="connsiteX718" fmla="*/ 2257220 w 12192000"/>
              <a:gd name="connsiteY718" fmla="*/ 3397257 h 3429000"/>
              <a:gd name="connsiteX719" fmla="*/ 2281324 w 12192000"/>
              <a:gd name="connsiteY719" fmla="*/ 3429000 h 3429000"/>
              <a:gd name="connsiteX720" fmla="*/ 2242860 w 12192000"/>
              <a:gd name="connsiteY720" fmla="*/ 3429000 h 3429000"/>
              <a:gd name="connsiteX721" fmla="*/ 2232818 w 12192000"/>
              <a:gd name="connsiteY721" fmla="*/ 3415926 h 3429000"/>
              <a:gd name="connsiteX722" fmla="*/ 1990172 w 12192000"/>
              <a:gd name="connsiteY722" fmla="*/ 3113121 h 3429000"/>
              <a:gd name="connsiteX723" fmla="*/ 2124090 w 12192000"/>
              <a:gd name="connsiteY723" fmla="*/ 3332017 h 3429000"/>
              <a:gd name="connsiteX724" fmla="*/ 2200380 w 12192000"/>
              <a:gd name="connsiteY724" fmla="*/ 3429000 h 3429000"/>
              <a:gd name="connsiteX725" fmla="*/ 2147507 w 12192000"/>
              <a:gd name="connsiteY725" fmla="*/ 3429000 h 3429000"/>
              <a:gd name="connsiteX726" fmla="*/ 2070668 w 12192000"/>
              <a:gd name="connsiteY726" fmla="*/ 3332520 h 3429000"/>
              <a:gd name="connsiteX727" fmla="*/ 1975142 w 12192000"/>
              <a:gd name="connsiteY727" fmla="*/ 3156570 h 3429000"/>
              <a:gd name="connsiteX728" fmla="*/ 2050035 w 12192000"/>
              <a:gd name="connsiteY728" fmla="*/ 3384345 h 3429000"/>
              <a:gd name="connsiteX729" fmla="*/ 2063025 w 12192000"/>
              <a:gd name="connsiteY729" fmla="*/ 3429000 h 3429000"/>
              <a:gd name="connsiteX730" fmla="*/ 2021675 w 12192000"/>
              <a:gd name="connsiteY730" fmla="*/ 3429000 h 3429000"/>
              <a:gd name="connsiteX731" fmla="*/ 2019308 w 12192000"/>
              <a:gd name="connsiteY731" fmla="*/ 3418118 h 3429000"/>
              <a:gd name="connsiteX732" fmla="*/ 1938835 w 12192000"/>
              <a:gd name="connsiteY732" fmla="*/ 3122160 h 3429000"/>
              <a:gd name="connsiteX733" fmla="*/ 1953230 w 12192000"/>
              <a:gd name="connsiteY733" fmla="*/ 3330699 h 3429000"/>
              <a:gd name="connsiteX734" fmla="*/ 1956763 w 12192000"/>
              <a:gd name="connsiteY734" fmla="*/ 3349191 h 3429000"/>
              <a:gd name="connsiteX735" fmla="*/ 1967925 w 12192000"/>
              <a:gd name="connsiteY735" fmla="*/ 3429000 h 3429000"/>
              <a:gd name="connsiteX736" fmla="*/ 1936622 w 12192000"/>
              <a:gd name="connsiteY736" fmla="*/ 3429000 h 3429000"/>
              <a:gd name="connsiteX737" fmla="*/ 1926261 w 12192000"/>
              <a:gd name="connsiteY737" fmla="*/ 3355064 h 3429000"/>
              <a:gd name="connsiteX738" fmla="*/ 1922724 w 12192000"/>
              <a:gd name="connsiteY738" fmla="*/ 3336577 h 3429000"/>
              <a:gd name="connsiteX739" fmla="*/ 1904650 w 12192000"/>
              <a:gd name="connsiteY739" fmla="*/ 3210616 h 3429000"/>
              <a:gd name="connsiteX740" fmla="*/ 1885273 w 12192000"/>
              <a:gd name="connsiteY740" fmla="*/ 3429000 h 3429000"/>
              <a:gd name="connsiteX741" fmla="*/ 1854363 w 12192000"/>
              <a:gd name="connsiteY741" fmla="*/ 3429000 h 3429000"/>
              <a:gd name="connsiteX742" fmla="*/ 1880391 w 12192000"/>
              <a:gd name="connsiteY742" fmla="*/ 3174796 h 3429000"/>
              <a:gd name="connsiteX743" fmla="*/ 1818273 w 12192000"/>
              <a:gd name="connsiteY743" fmla="*/ 3286729 h 3429000"/>
              <a:gd name="connsiteX744" fmla="*/ 1794691 w 12192000"/>
              <a:gd name="connsiteY744" fmla="*/ 3414239 h 3429000"/>
              <a:gd name="connsiteX745" fmla="*/ 1794914 w 12192000"/>
              <a:gd name="connsiteY745" fmla="*/ 3429000 h 3429000"/>
              <a:gd name="connsiteX746" fmla="*/ 1746128 w 12192000"/>
              <a:gd name="connsiteY746" fmla="*/ 3429000 h 3429000"/>
              <a:gd name="connsiteX747" fmla="*/ 1753934 w 12192000"/>
              <a:gd name="connsiteY747" fmla="*/ 3295796 h 3429000"/>
              <a:gd name="connsiteX748" fmla="*/ 1792053 w 12192000"/>
              <a:gd name="connsiteY748" fmla="*/ 3143396 h 3429000"/>
              <a:gd name="connsiteX749" fmla="*/ 1862248 w 12192000"/>
              <a:gd name="connsiteY749" fmla="*/ 2837397 h 3429000"/>
              <a:gd name="connsiteX750" fmla="*/ 1862250 w 12192000"/>
              <a:gd name="connsiteY750" fmla="*/ 2604531 h 3429000"/>
              <a:gd name="connsiteX751" fmla="*/ 1211999 w 12192000"/>
              <a:gd name="connsiteY751" fmla="*/ 3254610 h 3429000"/>
              <a:gd name="connsiteX752" fmla="*/ 1213266 w 12192000"/>
              <a:gd name="connsiteY752" fmla="*/ 3262947 h 3429000"/>
              <a:gd name="connsiteX753" fmla="*/ 1203370 w 12192000"/>
              <a:gd name="connsiteY753" fmla="*/ 3421676 h 3429000"/>
              <a:gd name="connsiteX754" fmla="*/ 1203671 w 12192000"/>
              <a:gd name="connsiteY754" fmla="*/ 3429000 h 3429000"/>
              <a:gd name="connsiteX755" fmla="*/ 1143180 w 12192000"/>
              <a:gd name="connsiteY755" fmla="*/ 3429000 h 3429000"/>
              <a:gd name="connsiteX756" fmla="*/ 1142176 w 12192000"/>
              <a:gd name="connsiteY756" fmla="*/ 3337045 h 3429000"/>
              <a:gd name="connsiteX757" fmla="*/ 1067484 w 12192000"/>
              <a:gd name="connsiteY757" fmla="*/ 3429000 h 3429000"/>
              <a:gd name="connsiteX758" fmla="*/ 953928 w 12192000"/>
              <a:gd name="connsiteY758" fmla="*/ 3429000 h 3429000"/>
              <a:gd name="connsiteX759" fmla="*/ 959715 w 12192000"/>
              <a:gd name="connsiteY759" fmla="*/ 3421185 h 3429000"/>
              <a:gd name="connsiteX760" fmla="*/ 1483788 w 12192000"/>
              <a:gd name="connsiteY760" fmla="*/ 2830174 h 3429000"/>
              <a:gd name="connsiteX761" fmla="*/ 1100671 w 12192000"/>
              <a:gd name="connsiteY761" fmla="*/ 2823137 h 3429000"/>
              <a:gd name="connsiteX762" fmla="*/ 1090144 w 12192000"/>
              <a:gd name="connsiteY762" fmla="*/ 2827748 h 3429000"/>
              <a:gd name="connsiteX763" fmla="*/ 1095872 w 12192000"/>
              <a:gd name="connsiteY763" fmla="*/ 2842892 h 3429000"/>
              <a:gd name="connsiteX764" fmla="*/ 262785 w 12192000"/>
              <a:gd name="connsiteY764" fmla="*/ 3416450 h 3429000"/>
              <a:gd name="connsiteX765" fmla="*/ 209968 w 12192000"/>
              <a:gd name="connsiteY765" fmla="*/ 3341713 h 3429000"/>
              <a:gd name="connsiteX766" fmla="*/ 873460 w 12192000"/>
              <a:gd name="connsiteY766" fmla="*/ 2824768 h 3429000"/>
              <a:gd name="connsiteX767" fmla="*/ 192686 w 12192000"/>
              <a:gd name="connsiteY767" fmla="*/ 2420257 h 3429000"/>
              <a:gd name="connsiteX768" fmla="*/ 4696 w 12192000"/>
              <a:gd name="connsiteY768" fmla="*/ 2268668 h 3429000"/>
              <a:gd name="connsiteX769" fmla="*/ 0 w 12192000"/>
              <a:gd name="connsiteY769" fmla="*/ 2260984 h 3429000"/>
              <a:gd name="connsiteX770" fmla="*/ 0 w 12192000"/>
              <a:gd name="connsiteY770" fmla="*/ 2084472 h 3429000"/>
              <a:gd name="connsiteX771" fmla="*/ 174101 w 12192000"/>
              <a:gd name="connsiteY771" fmla="*/ 2191277 h 3429000"/>
              <a:gd name="connsiteX772" fmla="*/ 891800 w 12192000"/>
              <a:gd name="connsiteY772" fmla="*/ 2607935 h 3429000"/>
              <a:gd name="connsiteX773" fmla="*/ 1072219 w 12192000"/>
              <a:gd name="connsiteY773" fmla="*/ 2740443 h 3429000"/>
              <a:gd name="connsiteX774" fmla="*/ 1074117 w 12192000"/>
              <a:gd name="connsiteY774" fmla="*/ 2741301 h 3429000"/>
              <a:gd name="connsiteX775" fmla="*/ 1083114 w 12192000"/>
              <a:gd name="connsiteY775" fmla="*/ 2745131 h 3429000"/>
              <a:gd name="connsiteX776" fmla="*/ 1543010 w 12192000"/>
              <a:gd name="connsiteY776" fmla="*/ 2762140 h 3429000"/>
              <a:gd name="connsiteX777" fmla="*/ 1551080 w 12192000"/>
              <a:gd name="connsiteY777" fmla="*/ 2766006 h 3429000"/>
              <a:gd name="connsiteX778" fmla="*/ 2345443 w 12192000"/>
              <a:gd name="connsiteY778" fmla="*/ 2120882 h 3429000"/>
              <a:gd name="connsiteX779" fmla="*/ 1721499 w 12192000"/>
              <a:gd name="connsiteY779" fmla="*/ 2170969 h 3429000"/>
              <a:gd name="connsiteX780" fmla="*/ 767716 w 12192000"/>
              <a:gd name="connsiteY780" fmla="*/ 2043768 h 3429000"/>
              <a:gd name="connsiteX781" fmla="*/ 722147 w 12192000"/>
              <a:gd name="connsiteY781" fmla="*/ 1964091 h 3429000"/>
              <a:gd name="connsiteX782" fmla="*/ 1485552 w 12192000"/>
              <a:gd name="connsiteY782" fmla="*/ 1884202 h 3429000"/>
              <a:gd name="connsiteX783" fmla="*/ 2143004 w 12192000"/>
              <a:gd name="connsiteY783" fmla="*/ 1973420 h 3429000"/>
              <a:gd name="connsiteX784" fmla="*/ 1933391 w 12192000"/>
              <a:gd name="connsiteY784" fmla="*/ 1727971 h 3429000"/>
              <a:gd name="connsiteX785" fmla="*/ 1827118 w 12192000"/>
              <a:gd name="connsiteY785" fmla="*/ 1539410 h 3429000"/>
              <a:gd name="connsiteX786" fmla="*/ 1837349 w 12192000"/>
              <a:gd name="connsiteY786" fmla="*/ 1527357 h 3429000"/>
              <a:gd name="connsiteX787" fmla="*/ 2162835 w 12192000"/>
              <a:gd name="connsiteY787" fmla="*/ 1758853 h 3429000"/>
              <a:gd name="connsiteX788" fmla="*/ 2257167 w 12192000"/>
              <a:gd name="connsiteY788" fmla="*/ 2033123 h 3429000"/>
              <a:gd name="connsiteX789" fmla="*/ 2261598 w 12192000"/>
              <a:gd name="connsiteY789" fmla="*/ 2038998 h 3429000"/>
              <a:gd name="connsiteX790" fmla="*/ 2437177 w 12192000"/>
              <a:gd name="connsiteY790" fmla="*/ 2050608 h 3429000"/>
              <a:gd name="connsiteX791" fmla="*/ 2445247 w 12192000"/>
              <a:gd name="connsiteY791" fmla="*/ 2054476 h 3429000"/>
              <a:gd name="connsiteX792" fmla="*/ 2743626 w 12192000"/>
              <a:gd name="connsiteY792" fmla="*/ 1875819 h 3429000"/>
              <a:gd name="connsiteX793" fmla="*/ 3048102 w 12192000"/>
              <a:gd name="connsiteY793" fmla="*/ 1721595 h 3429000"/>
              <a:gd name="connsiteX794" fmla="*/ 1799414 w 12192000"/>
              <a:gd name="connsiteY794" fmla="*/ 1265732 h 3429000"/>
              <a:gd name="connsiteX795" fmla="*/ 1771735 w 12192000"/>
              <a:gd name="connsiteY795" fmla="*/ 1190929 h 3429000"/>
              <a:gd name="connsiteX796" fmla="*/ 3104273 w 12192000"/>
              <a:gd name="connsiteY796" fmla="*/ 1647159 h 3429000"/>
              <a:gd name="connsiteX797" fmla="*/ 3113245 w 12192000"/>
              <a:gd name="connsiteY797" fmla="*/ 1661705 h 3429000"/>
              <a:gd name="connsiteX798" fmla="*/ 3126294 w 12192000"/>
              <a:gd name="connsiteY798" fmla="*/ 1685400 h 3429000"/>
              <a:gd name="connsiteX799" fmla="*/ 3937433 w 12192000"/>
              <a:gd name="connsiteY799" fmla="*/ 1401473 h 3429000"/>
              <a:gd name="connsiteX800" fmla="*/ 3590475 w 12192000"/>
              <a:gd name="connsiteY800" fmla="*/ 1168974 h 3429000"/>
              <a:gd name="connsiteX801" fmla="*/ 3100264 w 12192000"/>
              <a:gd name="connsiteY801" fmla="*/ 1150845 h 3429000"/>
              <a:gd name="connsiteX802" fmla="*/ 2183576 w 12192000"/>
              <a:gd name="connsiteY802" fmla="*/ 798150 h 3429000"/>
              <a:gd name="connsiteX803" fmla="*/ 2151029 w 12192000"/>
              <a:gd name="connsiteY803" fmla="*/ 717947 h 3429000"/>
              <a:gd name="connsiteX804" fmla="*/ 3563434 w 12192000"/>
              <a:gd name="connsiteY804" fmla="*/ 1040115 h 3429000"/>
              <a:gd name="connsiteX805" fmla="*/ 3177952 w 12192000"/>
              <a:gd name="connsiteY805" fmla="*/ 228386 h 3429000"/>
              <a:gd name="connsiteX806" fmla="*/ 3189263 w 12192000"/>
              <a:gd name="connsiteY806" fmla="*/ 196726 h 3429000"/>
              <a:gd name="connsiteX807" fmla="*/ 3560912 w 12192000"/>
              <a:gd name="connsiteY807" fmla="*/ 650863 h 3429000"/>
              <a:gd name="connsiteX808" fmla="*/ 3626636 w 12192000"/>
              <a:gd name="connsiteY808" fmla="*/ 1083230 h 3429000"/>
              <a:gd name="connsiteX809" fmla="*/ 3653088 w 12192000"/>
              <a:gd name="connsiteY809" fmla="*/ 1092417 h 3429000"/>
              <a:gd name="connsiteX810" fmla="*/ 3988128 w 12192000"/>
              <a:gd name="connsiteY810" fmla="*/ 1388267 h 3429000"/>
              <a:gd name="connsiteX811" fmla="*/ 4830582 w 12192000"/>
              <a:gd name="connsiteY811" fmla="*/ 1247000 h 3429000"/>
              <a:gd name="connsiteX812" fmla="*/ 4830100 w 12192000"/>
              <a:gd name="connsiteY812" fmla="*/ 1246554 h 3429000"/>
              <a:gd name="connsiteX813" fmla="*/ 4036318 w 12192000"/>
              <a:gd name="connsiteY813" fmla="*/ 718013 h 3429000"/>
              <a:gd name="connsiteX814" fmla="*/ 3432098 w 12192000"/>
              <a:gd name="connsiteY814" fmla="*/ 108312 h 3429000"/>
              <a:gd name="connsiteX815" fmla="*/ 3446761 w 12192000"/>
              <a:gd name="connsiteY815" fmla="*/ 32278 h 3429000"/>
              <a:gd name="connsiteX816" fmla="*/ 4419733 w 12192000"/>
              <a:gd name="connsiteY816" fmla="*/ 534555 h 3429000"/>
              <a:gd name="connsiteX817" fmla="*/ 4781371 w 12192000"/>
              <a:gd name="connsiteY817" fmla="*/ 1029604 h 3429000"/>
              <a:gd name="connsiteX818" fmla="*/ 4780440 w 12192000"/>
              <a:gd name="connsiteY818" fmla="*/ 1041290 h 3429000"/>
              <a:gd name="connsiteX819" fmla="*/ 4898954 w 12192000"/>
              <a:gd name="connsiteY819" fmla="*/ 1233092 h 3429000"/>
              <a:gd name="connsiteX820" fmla="*/ 4900699 w 12192000"/>
              <a:gd name="connsiteY820" fmla="*/ 1241867 h 3429000"/>
              <a:gd name="connsiteX821" fmla="*/ 5714511 w 12192000"/>
              <a:gd name="connsiteY821" fmla="*/ 1234483 h 3429000"/>
              <a:gd name="connsiteX822" fmla="*/ 5464793 w 12192000"/>
              <a:gd name="connsiteY822" fmla="*/ 964556 h 3429000"/>
              <a:gd name="connsiteX823" fmla="*/ 5461897 w 12192000"/>
              <a:gd name="connsiteY823" fmla="*/ 961879 h 3429000"/>
              <a:gd name="connsiteX824" fmla="*/ 4399417 w 12192000"/>
              <a:gd name="connsiteY824" fmla="*/ 23573 h 3429000"/>
              <a:gd name="connsiteX825" fmla="*/ 3090569 w 12192000"/>
              <a:gd name="connsiteY825" fmla="*/ 0 h 3429000"/>
              <a:gd name="connsiteX826" fmla="*/ 3218394 w 12192000"/>
              <a:gd name="connsiteY826" fmla="*/ 0 h 3429000"/>
              <a:gd name="connsiteX827" fmla="*/ 3241469 w 12192000"/>
              <a:gd name="connsiteY827" fmla="*/ 15651 h 3429000"/>
              <a:gd name="connsiteX828" fmla="*/ 3182620 w 12192000"/>
              <a:gd name="connsiteY828" fmla="*/ 54279 h 3429000"/>
              <a:gd name="connsiteX829" fmla="*/ 1890928 w 12192000"/>
              <a:gd name="connsiteY829" fmla="*/ 0 h 3429000"/>
              <a:gd name="connsiteX830" fmla="*/ 1994713 w 12192000"/>
              <a:gd name="connsiteY830" fmla="*/ 0 h 3429000"/>
              <a:gd name="connsiteX831" fmla="*/ 1931354 w 12192000"/>
              <a:gd name="connsiteY831" fmla="*/ 46950 h 3429000"/>
              <a:gd name="connsiteX832" fmla="*/ 1765923 w 12192000"/>
              <a:gd name="connsiteY832" fmla="*/ 152043 h 3429000"/>
              <a:gd name="connsiteX833" fmla="*/ 1702258 w 12192000"/>
              <a:gd name="connsiteY833" fmla="*/ 183286 h 3429000"/>
              <a:gd name="connsiteX834" fmla="*/ 1538370 w 12192000"/>
              <a:gd name="connsiteY834" fmla="*/ 382804 h 3429000"/>
              <a:gd name="connsiteX835" fmla="*/ 542867 w 12192000"/>
              <a:gd name="connsiteY835" fmla="*/ 1515092 h 3429000"/>
              <a:gd name="connsiteX836" fmla="*/ 515800 w 12192000"/>
              <a:gd name="connsiteY836" fmla="*/ 1433180 h 3429000"/>
              <a:gd name="connsiteX837" fmla="*/ 909145 w 12192000"/>
              <a:gd name="connsiteY837" fmla="*/ 770225 h 3429000"/>
              <a:gd name="connsiteX838" fmla="*/ 1214067 w 12192000"/>
              <a:gd name="connsiteY838" fmla="*/ 479561 h 3429000"/>
              <a:gd name="connsiteX839" fmla="*/ 640967 w 12192000"/>
              <a:gd name="connsiteY839" fmla="*/ 676601 h 3429000"/>
              <a:gd name="connsiteX840" fmla="*/ 112563 w 12192000"/>
              <a:gd name="connsiteY840" fmla="*/ 967952 h 3429000"/>
              <a:gd name="connsiteX841" fmla="*/ 0 w 12192000"/>
              <a:gd name="connsiteY841" fmla="*/ 1037006 h 3429000"/>
              <a:gd name="connsiteX842" fmla="*/ 0 w 12192000"/>
              <a:gd name="connsiteY842" fmla="*/ 804763 h 3429000"/>
              <a:gd name="connsiteX843" fmla="*/ 36881 w 12192000"/>
              <a:gd name="connsiteY843" fmla="*/ 771118 h 3429000"/>
              <a:gd name="connsiteX844" fmla="*/ 910534 w 12192000"/>
              <a:gd name="connsiteY844" fmla="*/ 200753 h 3429000"/>
              <a:gd name="connsiteX845" fmla="*/ 1578717 w 12192000"/>
              <a:gd name="connsiteY845" fmla="*/ 146982 h 3429000"/>
              <a:gd name="connsiteX846" fmla="*/ 1887945 w 12192000"/>
              <a:gd name="connsiteY846" fmla="*/ 2196 h 3429000"/>
              <a:gd name="connsiteX847" fmla="*/ 278539 w 12192000"/>
              <a:gd name="connsiteY847" fmla="*/ 0 h 3429000"/>
              <a:gd name="connsiteX848" fmla="*/ 773851 w 12192000"/>
              <a:gd name="connsiteY848" fmla="*/ 0 h 3429000"/>
              <a:gd name="connsiteX849" fmla="*/ 529937 w 12192000"/>
              <a:gd name="connsiteY849" fmla="*/ 74115 h 3429000"/>
              <a:gd name="connsiteX850" fmla="*/ 115099 w 12192000"/>
              <a:gd name="connsiteY850" fmla="*/ 178650 h 3429000"/>
              <a:gd name="connsiteX851" fmla="*/ 97284 w 12192000"/>
              <a:gd name="connsiteY851" fmla="*/ 91393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97284 w 12192000"/>
              <a:gd name="connsiteY863" fmla="*/ 91393 h 3429000"/>
              <a:gd name="connsiteX864" fmla="*/ 278539 w 12192000"/>
              <a:gd name="connsiteY864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529937 w 12192000"/>
              <a:gd name="connsiteY862" fmla="*/ 74115 h 3429000"/>
              <a:gd name="connsiteX863" fmla="*/ 278539 w 12192000"/>
              <a:gd name="connsiteY863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860" fmla="*/ 278539 w 12192000"/>
              <a:gd name="connsiteY860" fmla="*/ 0 h 3429000"/>
              <a:gd name="connsiteX861" fmla="*/ 773851 w 12192000"/>
              <a:gd name="connsiteY861" fmla="*/ 0 h 3429000"/>
              <a:gd name="connsiteX862" fmla="*/ 278539 w 12192000"/>
              <a:gd name="connsiteY862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090569 w 12192000"/>
              <a:gd name="connsiteY836" fmla="*/ 0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3090569 w 12192000"/>
              <a:gd name="connsiteY840" fmla="*/ 0 h 3429000"/>
              <a:gd name="connsiteX841" fmla="*/ 1890928 w 12192000"/>
              <a:gd name="connsiteY841" fmla="*/ 0 h 3429000"/>
              <a:gd name="connsiteX842" fmla="*/ 1994713 w 12192000"/>
              <a:gd name="connsiteY842" fmla="*/ 0 h 3429000"/>
              <a:gd name="connsiteX843" fmla="*/ 1931354 w 12192000"/>
              <a:gd name="connsiteY843" fmla="*/ 46950 h 3429000"/>
              <a:gd name="connsiteX844" fmla="*/ 1765923 w 12192000"/>
              <a:gd name="connsiteY844" fmla="*/ 152043 h 3429000"/>
              <a:gd name="connsiteX845" fmla="*/ 1702258 w 12192000"/>
              <a:gd name="connsiteY845" fmla="*/ 183286 h 3429000"/>
              <a:gd name="connsiteX846" fmla="*/ 1538370 w 12192000"/>
              <a:gd name="connsiteY846" fmla="*/ 382804 h 3429000"/>
              <a:gd name="connsiteX847" fmla="*/ 542867 w 12192000"/>
              <a:gd name="connsiteY847" fmla="*/ 1515092 h 3429000"/>
              <a:gd name="connsiteX848" fmla="*/ 515800 w 12192000"/>
              <a:gd name="connsiteY848" fmla="*/ 1433180 h 3429000"/>
              <a:gd name="connsiteX849" fmla="*/ 909145 w 12192000"/>
              <a:gd name="connsiteY849" fmla="*/ 770225 h 3429000"/>
              <a:gd name="connsiteX850" fmla="*/ 1214067 w 12192000"/>
              <a:gd name="connsiteY850" fmla="*/ 479561 h 3429000"/>
              <a:gd name="connsiteX851" fmla="*/ 640967 w 12192000"/>
              <a:gd name="connsiteY851" fmla="*/ 676601 h 3429000"/>
              <a:gd name="connsiteX852" fmla="*/ 112563 w 12192000"/>
              <a:gd name="connsiteY852" fmla="*/ 967952 h 3429000"/>
              <a:gd name="connsiteX853" fmla="*/ 0 w 12192000"/>
              <a:gd name="connsiteY853" fmla="*/ 1037006 h 3429000"/>
              <a:gd name="connsiteX854" fmla="*/ 0 w 12192000"/>
              <a:gd name="connsiteY854" fmla="*/ 804763 h 3429000"/>
              <a:gd name="connsiteX855" fmla="*/ 36881 w 12192000"/>
              <a:gd name="connsiteY855" fmla="*/ 771118 h 3429000"/>
              <a:gd name="connsiteX856" fmla="*/ 910534 w 12192000"/>
              <a:gd name="connsiteY856" fmla="*/ 200753 h 3429000"/>
              <a:gd name="connsiteX857" fmla="*/ 1578717 w 12192000"/>
              <a:gd name="connsiteY857" fmla="*/ 146982 h 3429000"/>
              <a:gd name="connsiteX858" fmla="*/ 1887945 w 12192000"/>
              <a:gd name="connsiteY858" fmla="*/ 2196 h 3429000"/>
              <a:gd name="connsiteX859" fmla="*/ 1890928 w 12192000"/>
              <a:gd name="connsiteY859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182620 w 12192000"/>
              <a:gd name="connsiteY836" fmla="*/ 54279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3182620 w 12192000"/>
              <a:gd name="connsiteY839" fmla="*/ 54279 h 3429000"/>
              <a:gd name="connsiteX840" fmla="*/ 1890928 w 12192000"/>
              <a:gd name="connsiteY840" fmla="*/ 0 h 3429000"/>
              <a:gd name="connsiteX841" fmla="*/ 1994713 w 12192000"/>
              <a:gd name="connsiteY841" fmla="*/ 0 h 3429000"/>
              <a:gd name="connsiteX842" fmla="*/ 1931354 w 12192000"/>
              <a:gd name="connsiteY842" fmla="*/ 46950 h 3429000"/>
              <a:gd name="connsiteX843" fmla="*/ 1765923 w 12192000"/>
              <a:gd name="connsiteY843" fmla="*/ 152043 h 3429000"/>
              <a:gd name="connsiteX844" fmla="*/ 1702258 w 12192000"/>
              <a:gd name="connsiteY844" fmla="*/ 183286 h 3429000"/>
              <a:gd name="connsiteX845" fmla="*/ 1538370 w 12192000"/>
              <a:gd name="connsiteY845" fmla="*/ 382804 h 3429000"/>
              <a:gd name="connsiteX846" fmla="*/ 542867 w 12192000"/>
              <a:gd name="connsiteY846" fmla="*/ 1515092 h 3429000"/>
              <a:gd name="connsiteX847" fmla="*/ 515800 w 12192000"/>
              <a:gd name="connsiteY847" fmla="*/ 1433180 h 3429000"/>
              <a:gd name="connsiteX848" fmla="*/ 909145 w 12192000"/>
              <a:gd name="connsiteY848" fmla="*/ 770225 h 3429000"/>
              <a:gd name="connsiteX849" fmla="*/ 1214067 w 12192000"/>
              <a:gd name="connsiteY849" fmla="*/ 479561 h 3429000"/>
              <a:gd name="connsiteX850" fmla="*/ 640967 w 12192000"/>
              <a:gd name="connsiteY850" fmla="*/ 676601 h 3429000"/>
              <a:gd name="connsiteX851" fmla="*/ 112563 w 12192000"/>
              <a:gd name="connsiteY851" fmla="*/ 967952 h 3429000"/>
              <a:gd name="connsiteX852" fmla="*/ 0 w 12192000"/>
              <a:gd name="connsiteY852" fmla="*/ 1037006 h 3429000"/>
              <a:gd name="connsiteX853" fmla="*/ 0 w 12192000"/>
              <a:gd name="connsiteY853" fmla="*/ 804763 h 3429000"/>
              <a:gd name="connsiteX854" fmla="*/ 36881 w 12192000"/>
              <a:gd name="connsiteY854" fmla="*/ 771118 h 3429000"/>
              <a:gd name="connsiteX855" fmla="*/ 910534 w 12192000"/>
              <a:gd name="connsiteY855" fmla="*/ 200753 h 3429000"/>
              <a:gd name="connsiteX856" fmla="*/ 1578717 w 12192000"/>
              <a:gd name="connsiteY856" fmla="*/ 146982 h 3429000"/>
              <a:gd name="connsiteX857" fmla="*/ 1887945 w 12192000"/>
              <a:gd name="connsiteY857" fmla="*/ 2196 h 3429000"/>
              <a:gd name="connsiteX858" fmla="*/ 1890928 w 12192000"/>
              <a:gd name="connsiteY858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3241469 w 12192000"/>
              <a:gd name="connsiteY836" fmla="*/ 15651 h 3429000"/>
              <a:gd name="connsiteX837" fmla="*/ 3218394 w 12192000"/>
              <a:gd name="connsiteY837" fmla="*/ 0 h 3429000"/>
              <a:gd name="connsiteX838" fmla="*/ 3241469 w 12192000"/>
              <a:gd name="connsiteY838" fmla="*/ 15651 h 3429000"/>
              <a:gd name="connsiteX839" fmla="*/ 1890928 w 12192000"/>
              <a:gd name="connsiteY839" fmla="*/ 0 h 3429000"/>
              <a:gd name="connsiteX840" fmla="*/ 1994713 w 12192000"/>
              <a:gd name="connsiteY840" fmla="*/ 0 h 3429000"/>
              <a:gd name="connsiteX841" fmla="*/ 1931354 w 12192000"/>
              <a:gd name="connsiteY841" fmla="*/ 46950 h 3429000"/>
              <a:gd name="connsiteX842" fmla="*/ 1765923 w 12192000"/>
              <a:gd name="connsiteY842" fmla="*/ 152043 h 3429000"/>
              <a:gd name="connsiteX843" fmla="*/ 1702258 w 12192000"/>
              <a:gd name="connsiteY843" fmla="*/ 183286 h 3429000"/>
              <a:gd name="connsiteX844" fmla="*/ 1538370 w 12192000"/>
              <a:gd name="connsiteY844" fmla="*/ 382804 h 3429000"/>
              <a:gd name="connsiteX845" fmla="*/ 542867 w 12192000"/>
              <a:gd name="connsiteY845" fmla="*/ 1515092 h 3429000"/>
              <a:gd name="connsiteX846" fmla="*/ 515800 w 12192000"/>
              <a:gd name="connsiteY846" fmla="*/ 1433180 h 3429000"/>
              <a:gd name="connsiteX847" fmla="*/ 909145 w 12192000"/>
              <a:gd name="connsiteY847" fmla="*/ 770225 h 3429000"/>
              <a:gd name="connsiteX848" fmla="*/ 1214067 w 12192000"/>
              <a:gd name="connsiteY848" fmla="*/ 479561 h 3429000"/>
              <a:gd name="connsiteX849" fmla="*/ 640967 w 12192000"/>
              <a:gd name="connsiteY849" fmla="*/ 676601 h 3429000"/>
              <a:gd name="connsiteX850" fmla="*/ 112563 w 12192000"/>
              <a:gd name="connsiteY850" fmla="*/ 967952 h 3429000"/>
              <a:gd name="connsiteX851" fmla="*/ 0 w 12192000"/>
              <a:gd name="connsiteY851" fmla="*/ 1037006 h 3429000"/>
              <a:gd name="connsiteX852" fmla="*/ 0 w 12192000"/>
              <a:gd name="connsiteY852" fmla="*/ 804763 h 3429000"/>
              <a:gd name="connsiteX853" fmla="*/ 36881 w 12192000"/>
              <a:gd name="connsiteY853" fmla="*/ 771118 h 3429000"/>
              <a:gd name="connsiteX854" fmla="*/ 910534 w 12192000"/>
              <a:gd name="connsiteY854" fmla="*/ 200753 h 3429000"/>
              <a:gd name="connsiteX855" fmla="*/ 1578717 w 12192000"/>
              <a:gd name="connsiteY855" fmla="*/ 146982 h 3429000"/>
              <a:gd name="connsiteX856" fmla="*/ 1887945 w 12192000"/>
              <a:gd name="connsiteY856" fmla="*/ 2196 h 3429000"/>
              <a:gd name="connsiteX857" fmla="*/ 1890928 w 12192000"/>
              <a:gd name="connsiteY857" fmla="*/ 0 h 3429000"/>
              <a:gd name="connsiteX0" fmla="*/ 369702 w 12192000"/>
              <a:gd name="connsiteY0" fmla="*/ 3283169 h 3429000"/>
              <a:gd name="connsiteX1" fmla="*/ 366575 w 12192000"/>
              <a:gd name="connsiteY1" fmla="*/ 3286556 h 3429000"/>
              <a:gd name="connsiteX2" fmla="*/ 371637 w 12192000"/>
              <a:gd name="connsiteY2" fmla="*/ 3284954 h 3429000"/>
              <a:gd name="connsiteX3" fmla="*/ 369702 w 12192000"/>
              <a:gd name="connsiteY3" fmla="*/ 3283169 h 3429000"/>
              <a:gd name="connsiteX4" fmla="*/ 7392322 w 12192000"/>
              <a:gd name="connsiteY4" fmla="*/ 3229238 h 3429000"/>
              <a:gd name="connsiteX5" fmla="*/ 7611337 w 12192000"/>
              <a:gd name="connsiteY5" fmla="*/ 3303821 h 3429000"/>
              <a:gd name="connsiteX6" fmla="*/ 7955762 w 12192000"/>
              <a:gd name="connsiteY6" fmla="*/ 3413006 h 3429000"/>
              <a:gd name="connsiteX7" fmla="*/ 7512455 w 12192000"/>
              <a:gd name="connsiteY7" fmla="*/ 3245734 h 3429000"/>
              <a:gd name="connsiteX8" fmla="*/ 7392322 w 12192000"/>
              <a:gd name="connsiteY8" fmla="*/ 3229238 h 3429000"/>
              <a:gd name="connsiteX9" fmla="*/ 9928143 w 12192000"/>
              <a:gd name="connsiteY9" fmla="*/ 3086312 h 3429000"/>
              <a:gd name="connsiteX10" fmla="*/ 9753801 w 12192000"/>
              <a:gd name="connsiteY10" fmla="*/ 3096103 h 3429000"/>
              <a:gd name="connsiteX11" fmla="*/ 9578027 w 12192000"/>
              <a:gd name="connsiteY11" fmla="*/ 3103104 h 3429000"/>
              <a:gd name="connsiteX12" fmla="*/ 9424342 w 12192000"/>
              <a:gd name="connsiteY12" fmla="*/ 3099403 h 3429000"/>
              <a:gd name="connsiteX13" fmla="*/ 9001907 w 12192000"/>
              <a:gd name="connsiteY13" fmla="*/ 3131369 h 3429000"/>
              <a:gd name="connsiteX14" fmla="*/ 8922138 w 12192000"/>
              <a:gd name="connsiteY14" fmla="*/ 3162702 h 3429000"/>
              <a:gd name="connsiteX15" fmla="*/ 9087550 w 12192000"/>
              <a:gd name="connsiteY15" fmla="*/ 3170765 h 3429000"/>
              <a:gd name="connsiteX16" fmla="*/ 9512475 w 12192000"/>
              <a:gd name="connsiteY16" fmla="*/ 3134693 h 3429000"/>
              <a:gd name="connsiteX17" fmla="*/ 9928143 w 12192000"/>
              <a:gd name="connsiteY17" fmla="*/ 3086312 h 3429000"/>
              <a:gd name="connsiteX18" fmla="*/ 9351220 w 12192000"/>
              <a:gd name="connsiteY18" fmla="*/ 3030370 h 3429000"/>
              <a:gd name="connsiteX19" fmla="*/ 8999756 w 12192000"/>
              <a:gd name="connsiteY19" fmla="*/ 3100929 h 3429000"/>
              <a:gd name="connsiteX20" fmla="*/ 9425830 w 12192000"/>
              <a:gd name="connsiteY20" fmla="*/ 3069517 h 3429000"/>
              <a:gd name="connsiteX21" fmla="*/ 9578307 w 12192000"/>
              <a:gd name="connsiteY21" fmla="*/ 3073035 h 3429000"/>
              <a:gd name="connsiteX22" fmla="*/ 9752771 w 12192000"/>
              <a:gd name="connsiteY22" fmla="*/ 3066471 h 3429000"/>
              <a:gd name="connsiteX23" fmla="*/ 9852779 w 12192000"/>
              <a:gd name="connsiteY23" fmla="*/ 3060665 h 3429000"/>
              <a:gd name="connsiteX24" fmla="*/ 9694862 w 12192000"/>
              <a:gd name="connsiteY24" fmla="*/ 3044140 h 3429000"/>
              <a:gd name="connsiteX25" fmla="*/ 9351220 w 12192000"/>
              <a:gd name="connsiteY25" fmla="*/ 3030370 h 3429000"/>
              <a:gd name="connsiteX26" fmla="*/ 1019354 w 12192000"/>
              <a:gd name="connsiteY26" fmla="*/ 2886006 h 3429000"/>
              <a:gd name="connsiteX27" fmla="*/ 441046 w 12192000"/>
              <a:gd name="connsiteY27" fmla="*/ 3262153 h 3429000"/>
              <a:gd name="connsiteX28" fmla="*/ 1019354 w 12192000"/>
              <a:gd name="connsiteY28" fmla="*/ 2886006 h 3429000"/>
              <a:gd name="connsiteX29" fmla="*/ 991680 w 12192000"/>
              <a:gd name="connsiteY29" fmla="*/ 2869413 h 3429000"/>
              <a:gd name="connsiteX30" fmla="*/ 409060 w 12192000"/>
              <a:gd name="connsiteY30" fmla="*/ 3242470 h 3429000"/>
              <a:gd name="connsiteX31" fmla="*/ 991680 w 12192000"/>
              <a:gd name="connsiteY31" fmla="*/ 2869413 h 3429000"/>
              <a:gd name="connsiteX32" fmla="*/ 7254615 w 12192000"/>
              <a:gd name="connsiteY32" fmla="*/ 2482918 h 3429000"/>
              <a:gd name="connsiteX33" fmla="*/ 7312589 w 12192000"/>
              <a:gd name="connsiteY33" fmla="*/ 2553309 h 3429000"/>
              <a:gd name="connsiteX34" fmla="*/ 7580896 w 12192000"/>
              <a:gd name="connsiteY34" fmla="*/ 2973069 h 3429000"/>
              <a:gd name="connsiteX35" fmla="*/ 7990862 w 12192000"/>
              <a:gd name="connsiteY35" fmla="*/ 3378025 h 3429000"/>
              <a:gd name="connsiteX36" fmla="*/ 7871964 w 12192000"/>
              <a:gd name="connsiteY36" fmla="*/ 3220139 h 3429000"/>
              <a:gd name="connsiteX37" fmla="*/ 7859674 w 12192000"/>
              <a:gd name="connsiteY37" fmla="*/ 3207358 h 3429000"/>
              <a:gd name="connsiteX38" fmla="*/ 7545050 w 12192000"/>
              <a:gd name="connsiteY38" fmla="*/ 2831110 h 3429000"/>
              <a:gd name="connsiteX39" fmla="*/ 7254615 w 12192000"/>
              <a:gd name="connsiteY39" fmla="*/ 2482918 h 3429000"/>
              <a:gd name="connsiteX40" fmla="*/ 9078855 w 12192000"/>
              <a:gd name="connsiteY40" fmla="*/ 2455754 h 3429000"/>
              <a:gd name="connsiteX41" fmla="*/ 8825188 w 12192000"/>
              <a:gd name="connsiteY41" fmla="*/ 3067752 h 3429000"/>
              <a:gd name="connsiteX42" fmla="*/ 9078855 w 12192000"/>
              <a:gd name="connsiteY42" fmla="*/ 2455754 h 3429000"/>
              <a:gd name="connsiteX43" fmla="*/ 9113805 w 12192000"/>
              <a:gd name="connsiteY43" fmla="*/ 2454072 h 3429000"/>
              <a:gd name="connsiteX44" fmla="*/ 8855200 w 12192000"/>
              <a:gd name="connsiteY44" fmla="*/ 3065950 h 3429000"/>
              <a:gd name="connsiteX45" fmla="*/ 9113805 w 12192000"/>
              <a:gd name="connsiteY45" fmla="*/ 2454072 h 3429000"/>
              <a:gd name="connsiteX46" fmla="*/ 9123940 w 12192000"/>
              <a:gd name="connsiteY46" fmla="*/ 2396040 h 3429000"/>
              <a:gd name="connsiteX47" fmla="*/ 9120846 w 12192000"/>
              <a:gd name="connsiteY47" fmla="*/ 2400053 h 3429000"/>
              <a:gd name="connsiteX48" fmla="*/ 9123267 w 12192000"/>
              <a:gd name="connsiteY48" fmla="*/ 2400425 h 3429000"/>
              <a:gd name="connsiteX49" fmla="*/ 9123940 w 12192000"/>
              <a:gd name="connsiteY49" fmla="*/ 2396040 h 3429000"/>
              <a:gd name="connsiteX50" fmla="*/ 103333 w 12192000"/>
              <a:gd name="connsiteY50" fmla="*/ 2270602 h 3429000"/>
              <a:gd name="connsiteX51" fmla="*/ 233938 w 12192000"/>
              <a:gd name="connsiteY51" fmla="*/ 2380416 h 3429000"/>
              <a:gd name="connsiteX52" fmla="*/ 883580 w 12192000"/>
              <a:gd name="connsiteY52" fmla="*/ 2751710 h 3429000"/>
              <a:gd name="connsiteX53" fmla="*/ 487337 w 12192000"/>
              <a:gd name="connsiteY53" fmla="*/ 2521182 h 3429000"/>
              <a:gd name="connsiteX54" fmla="*/ 354051 w 12192000"/>
              <a:gd name="connsiteY54" fmla="*/ 2425912 h 3429000"/>
              <a:gd name="connsiteX55" fmla="*/ 195436 w 12192000"/>
              <a:gd name="connsiteY55" fmla="*/ 2326068 h 3429000"/>
              <a:gd name="connsiteX56" fmla="*/ 103333 w 12192000"/>
              <a:gd name="connsiteY56" fmla="*/ 2270602 h 3429000"/>
              <a:gd name="connsiteX57" fmla="*/ 5539432 w 12192000"/>
              <a:gd name="connsiteY57" fmla="*/ 2213928 h 3429000"/>
              <a:gd name="connsiteX58" fmla="*/ 5555462 w 12192000"/>
              <a:gd name="connsiteY58" fmla="*/ 2265454 h 3429000"/>
              <a:gd name="connsiteX59" fmla="*/ 5828270 w 12192000"/>
              <a:gd name="connsiteY59" fmla="*/ 2891663 h 3429000"/>
              <a:gd name="connsiteX60" fmla="*/ 5947416 w 12192000"/>
              <a:gd name="connsiteY60" fmla="*/ 3145846 h 3429000"/>
              <a:gd name="connsiteX61" fmla="*/ 5539432 w 12192000"/>
              <a:gd name="connsiteY61" fmla="*/ 2213928 h 3429000"/>
              <a:gd name="connsiteX62" fmla="*/ 51253 w 12192000"/>
              <a:gd name="connsiteY62" fmla="*/ 2202825 h 3429000"/>
              <a:gd name="connsiteX63" fmla="*/ 211622 w 12192000"/>
              <a:gd name="connsiteY63" fmla="*/ 2299803 h 3429000"/>
              <a:gd name="connsiteX64" fmla="*/ 371652 w 12192000"/>
              <a:gd name="connsiteY64" fmla="*/ 2400062 h 3429000"/>
              <a:gd name="connsiteX65" fmla="*/ 505903 w 12192000"/>
              <a:gd name="connsiteY65" fmla="*/ 2496221 h 3429000"/>
              <a:gd name="connsiteX66" fmla="*/ 899240 w 12192000"/>
              <a:gd name="connsiteY66" fmla="*/ 2724068 h 3429000"/>
              <a:gd name="connsiteX67" fmla="*/ 988114 w 12192000"/>
              <a:gd name="connsiteY67" fmla="*/ 2745204 h 3429000"/>
              <a:gd name="connsiteX68" fmla="*/ 845971 w 12192000"/>
              <a:gd name="connsiteY68" fmla="*/ 2638177 h 3429000"/>
              <a:gd name="connsiteX69" fmla="*/ 448057 w 12192000"/>
              <a:gd name="connsiteY69" fmla="*/ 2412376 h 3429000"/>
              <a:gd name="connsiteX70" fmla="*/ 51253 w 12192000"/>
              <a:gd name="connsiteY70" fmla="*/ 2202825 h 3429000"/>
              <a:gd name="connsiteX71" fmla="*/ 2606687 w 12192000"/>
              <a:gd name="connsiteY71" fmla="*/ 2201718 h 3429000"/>
              <a:gd name="connsiteX72" fmla="*/ 2645658 w 12192000"/>
              <a:gd name="connsiteY72" fmla="*/ 3211259 h 3429000"/>
              <a:gd name="connsiteX73" fmla="*/ 2606687 w 12192000"/>
              <a:gd name="connsiteY73" fmla="*/ 2201718 h 3429000"/>
              <a:gd name="connsiteX74" fmla="*/ 10097724 w 12192000"/>
              <a:gd name="connsiteY74" fmla="*/ 2162852 h 3429000"/>
              <a:gd name="connsiteX75" fmla="*/ 9645248 w 12192000"/>
              <a:gd name="connsiteY75" fmla="*/ 2201119 h 3429000"/>
              <a:gd name="connsiteX76" fmla="*/ 9543858 w 12192000"/>
              <a:gd name="connsiteY76" fmla="*/ 2221510 h 3429000"/>
              <a:gd name="connsiteX77" fmla="*/ 9681648 w 12192000"/>
              <a:gd name="connsiteY77" fmla="*/ 2200828 h 3429000"/>
              <a:gd name="connsiteX78" fmla="*/ 10557846 w 12192000"/>
              <a:gd name="connsiteY78" fmla="*/ 2172337 h 3429000"/>
              <a:gd name="connsiteX79" fmla="*/ 10301704 w 12192000"/>
              <a:gd name="connsiteY79" fmla="*/ 2169847 h 3429000"/>
              <a:gd name="connsiteX80" fmla="*/ 10250553 w 12192000"/>
              <a:gd name="connsiteY80" fmla="*/ 2166539 h 3429000"/>
              <a:gd name="connsiteX81" fmla="*/ 10097724 w 12192000"/>
              <a:gd name="connsiteY81" fmla="*/ 2162852 h 3429000"/>
              <a:gd name="connsiteX82" fmla="*/ 3642057 w 12192000"/>
              <a:gd name="connsiteY82" fmla="*/ 2144487 h 3429000"/>
              <a:gd name="connsiteX83" fmla="*/ 3632981 w 12192000"/>
              <a:gd name="connsiteY83" fmla="*/ 2150437 h 3429000"/>
              <a:gd name="connsiteX84" fmla="*/ 3382436 w 12192000"/>
              <a:gd name="connsiteY84" fmla="*/ 2523726 h 3429000"/>
              <a:gd name="connsiteX85" fmla="*/ 3191929 w 12192000"/>
              <a:gd name="connsiteY85" fmla="*/ 3233669 h 3429000"/>
              <a:gd name="connsiteX86" fmla="*/ 3369898 w 12192000"/>
              <a:gd name="connsiteY86" fmla="*/ 2652771 h 3429000"/>
              <a:gd name="connsiteX87" fmla="*/ 3642057 w 12192000"/>
              <a:gd name="connsiteY87" fmla="*/ 2144487 h 3429000"/>
              <a:gd name="connsiteX88" fmla="*/ 7015907 w 12192000"/>
              <a:gd name="connsiteY88" fmla="*/ 2112548 h 3429000"/>
              <a:gd name="connsiteX89" fmla="*/ 7259646 w 12192000"/>
              <a:gd name="connsiteY89" fmla="*/ 2336985 h 3429000"/>
              <a:gd name="connsiteX90" fmla="*/ 7741483 w 12192000"/>
              <a:gd name="connsiteY90" fmla="*/ 2850980 h 3429000"/>
              <a:gd name="connsiteX91" fmla="*/ 8008941 w 12192000"/>
              <a:gd name="connsiteY91" fmla="*/ 3304560 h 3429000"/>
              <a:gd name="connsiteX92" fmla="*/ 7999234 w 12192000"/>
              <a:gd name="connsiteY92" fmla="*/ 3181993 h 3429000"/>
              <a:gd name="connsiteX93" fmla="*/ 7715154 w 12192000"/>
              <a:gd name="connsiteY93" fmla="*/ 2768148 h 3429000"/>
              <a:gd name="connsiteX94" fmla="*/ 7271900 w 12192000"/>
              <a:gd name="connsiteY94" fmla="*/ 2305551 h 3429000"/>
              <a:gd name="connsiteX95" fmla="*/ 7015907 w 12192000"/>
              <a:gd name="connsiteY95" fmla="*/ 2112548 h 3429000"/>
              <a:gd name="connsiteX96" fmla="*/ 2650666 w 12192000"/>
              <a:gd name="connsiteY96" fmla="*/ 2101686 h 3429000"/>
              <a:gd name="connsiteX97" fmla="*/ 2650249 w 12192000"/>
              <a:gd name="connsiteY97" fmla="*/ 2103101 h 3429000"/>
              <a:gd name="connsiteX98" fmla="*/ 2663808 w 12192000"/>
              <a:gd name="connsiteY98" fmla="*/ 3106215 h 3429000"/>
              <a:gd name="connsiteX99" fmla="*/ 2665418 w 12192000"/>
              <a:gd name="connsiteY99" fmla="*/ 2703756 h 3429000"/>
              <a:gd name="connsiteX100" fmla="*/ 2650666 w 12192000"/>
              <a:gd name="connsiteY100" fmla="*/ 2101686 h 3429000"/>
              <a:gd name="connsiteX101" fmla="*/ 10218664 w 12192000"/>
              <a:gd name="connsiteY101" fmla="*/ 2096300 h 3429000"/>
              <a:gd name="connsiteX102" fmla="*/ 10086154 w 12192000"/>
              <a:gd name="connsiteY102" fmla="*/ 2096937 h 3429000"/>
              <a:gd name="connsiteX103" fmla="*/ 9778614 w 12192000"/>
              <a:gd name="connsiteY103" fmla="*/ 2121189 h 3429000"/>
              <a:gd name="connsiteX104" fmla="*/ 9601703 w 12192000"/>
              <a:gd name="connsiteY104" fmla="*/ 2176852 h 3429000"/>
              <a:gd name="connsiteX105" fmla="*/ 9641684 w 12192000"/>
              <a:gd name="connsiteY105" fmla="*/ 2171203 h 3429000"/>
              <a:gd name="connsiteX106" fmla="*/ 10252799 w 12192000"/>
              <a:gd name="connsiteY106" fmla="*/ 2135971 h 3429000"/>
              <a:gd name="connsiteX107" fmla="*/ 10304297 w 12192000"/>
              <a:gd name="connsiteY107" fmla="*/ 2139822 h 3429000"/>
              <a:gd name="connsiteX108" fmla="*/ 10533945 w 12192000"/>
              <a:gd name="connsiteY108" fmla="*/ 2144703 h 3429000"/>
              <a:gd name="connsiteX109" fmla="*/ 10446061 w 12192000"/>
              <a:gd name="connsiteY109" fmla="*/ 2126562 h 3429000"/>
              <a:gd name="connsiteX110" fmla="*/ 10360877 w 12192000"/>
              <a:gd name="connsiteY110" fmla="*/ 2109004 h 3429000"/>
              <a:gd name="connsiteX111" fmla="*/ 10218664 w 12192000"/>
              <a:gd name="connsiteY111" fmla="*/ 2096300 h 3429000"/>
              <a:gd name="connsiteX112" fmla="*/ 6946849 w 12192000"/>
              <a:gd name="connsiteY112" fmla="*/ 2094271 h 3429000"/>
              <a:gd name="connsiteX113" fmla="*/ 6946972 w 12192000"/>
              <a:gd name="connsiteY113" fmla="*/ 2097491 h 3429000"/>
              <a:gd name="connsiteX114" fmla="*/ 7105827 w 12192000"/>
              <a:gd name="connsiteY114" fmla="*/ 2289700 h 3429000"/>
              <a:gd name="connsiteX115" fmla="*/ 7126431 w 12192000"/>
              <a:gd name="connsiteY115" fmla="*/ 2308872 h 3429000"/>
              <a:gd name="connsiteX116" fmla="*/ 7567269 w 12192000"/>
              <a:gd name="connsiteY116" fmla="*/ 2811461 h 3429000"/>
              <a:gd name="connsiteX117" fmla="*/ 7880270 w 12192000"/>
              <a:gd name="connsiteY117" fmla="*/ 3186176 h 3429000"/>
              <a:gd name="connsiteX118" fmla="*/ 7892560 w 12192000"/>
              <a:gd name="connsiteY118" fmla="*/ 3198949 h 3429000"/>
              <a:gd name="connsiteX119" fmla="*/ 7971643 w 12192000"/>
              <a:gd name="connsiteY119" fmla="*/ 3289236 h 3429000"/>
              <a:gd name="connsiteX120" fmla="*/ 7719359 w 12192000"/>
              <a:gd name="connsiteY120" fmla="*/ 2870011 h 3429000"/>
              <a:gd name="connsiteX121" fmla="*/ 7240170 w 12192000"/>
              <a:gd name="connsiteY121" fmla="*/ 2358985 h 3429000"/>
              <a:gd name="connsiteX122" fmla="*/ 6946849 w 12192000"/>
              <a:gd name="connsiteY122" fmla="*/ 2094271 h 3429000"/>
              <a:gd name="connsiteX123" fmla="*/ 2680277 w 12192000"/>
              <a:gd name="connsiteY123" fmla="*/ 2050204 h 3429000"/>
              <a:gd name="connsiteX124" fmla="*/ 2678972 w 12192000"/>
              <a:gd name="connsiteY124" fmla="*/ 2052582 h 3429000"/>
              <a:gd name="connsiteX125" fmla="*/ 2696666 w 12192000"/>
              <a:gd name="connsiteY125" fmla="*/ 2704836 h 3429000"/>
              <a:gd name="connsiteX126" fmla="*/ 2695769 w 12192000"/>
              <a:gd name="connsiteY126" fmla="*/ 2961955 h 3429000"/>
              <a:gd name="connsiteX127" fmla="*/ 2739893 w 12192000"/>
              <a:gd name="connsiteY127" fmla="*/ 2679357 h 3429000"/>
              <a:gd name="connsiteX128" fmla="*/ 2680277 w 12192000"/>
              <a:gd name="connsiteY128" fmla="*/ 2050204 h 3429000"/>
              <a:gd name="connsiteX129" fmla="*/ 1132195 w 12192000"/>
              <a:gd name="connsiteY129" fmla="*/ 2038980 h 3429000"/>
              <a:gd name="connsiteX130" fmla="*/ 1679056 w 12192000"/>
              <a:gd name="connsiteY130" fmla="*/ 2087907 h 3429000"/>
              <a:gd name="connsiteX131" fmla="*/ 2128648 w 12192000"/>
              <a:gd name="connsiteY131" fmla="*/ 2045249 h 3429000"/>
              <a:gd name="connsiteX132" fmla="*/ 1825619 w 12192000"/>
              <a:gd name="connsiteY132" fmla="*/ 2049447 h 3429000"/>
              <a:gd name="connsiteX133" fmla="*/ 1737798 w 12192000"/>
              <a:gd name="connsiteY133" fmla="*/ 2054353 h 3429000"/>
              <a:gd name="connsiteX134" fmla="*/ 1132195 w 12192000"/>
              <a:gd name="connsiteY134" fmla="*/ 2038980 h 3429000"/>
              <a:gd name="connsiteX135" fmla="*/ 10104407 w 12192000"/>
              <a:gd name="connsiteY135" fmla="*/ 2029317 h 3429000"/>
              <a:gd name="connsiteX136" fmla="*/ 9704375 w 12192000"/>
              <a:gd name="connsiteY136" fmla="*/ 2107349 h 3429000"/>
              <a:gd name="connsiteX137" fmla="*/ 9773804 w 12192000"/>
              <a:gd name="connsiteY137" fmla="*/ 2090543 h 3429000"/>
              <a:gd name="connsiteX138" fmla="*/ 10086605 w 12192000"/>
              <a:gd name="connsiteY138" fmla="*/ 2065992 h 3429000"/>
              <a:gd name="connsiteX139" fmla="*/ 10367276 w 12192000"/>
              <a:gd name="connsiteY139" fmla="*/ 2078848 h 3429000"/>
              <a:gd name="connsiteX140" fmla="*/ 10454262 w 12192000"/>
              <a:gd name="connsiteY140" fmla="*/ 2096798 h 3429000"/>
              <a:gd name="connsiteX141" fmla="*/ 10569223 w 12192000"/>
              <a:gd name="connsiteY141" fmla="*/ 2118311 h 3429000"/>
              <a:gd name="connsiteX142" fmla="*/ 10104407 w 12192000"/>
              <a:gd name="connsiteY142" fmla="*/ 2029317 h 3429000"/>
              <a:gd name="connsiteX143" fmla="*/ 6861797 w 12192000"/>
              <a:gd name="connsiteY143" fmla="*/ 1990899 h 3429000"/>
              <a:gd name="connsiteX144" fmla="*/ 6879594 w 12192000"/>
              <a:gd name="connsiteY144" fmla="*/ 1995547 h 3429000"/>
              <a:gd name="connsiteX145" fmla="*/ 7789028 w 12192000"/>
              <a:gd name="connsiteY145" fmla="*/ 2783316 h 3429000"/>
              <a:gd name="connsiteX146" fmla="*/ 8093600 w 12192000"/>
              <a:gd name="connsiteY146" fmla="*/ 3281671 h 3429000"/>
              <a:gd name="connsiteX147" fmla="*/ 8129425 w 12192000"/>
              <a:gd name="connsiteY147" fmla="*/ 3425298 h 3429000"/>
              <a:gd name="connsiteX148" fmla="*/ 8130898 w 12192000"/>
              <a:gd name="connsiteY148" fmla="*/ 3428998 h 3429000"/>
              <a:gd name="connsiteX149" fmla="*/ 7899365 w 12192000"/>
              <a:gd name="connsiteY149" fmla="*/ 3428998 h 3429000"/>
              <a:gd name="connsiteX150" fmla="*/ 7761176 w 12192000"/>
              <a:gd name="connsiteY150" fmla="*/ 3387656 h 3429000"/>
              <a:gd name="connsiteX151" fmla="*/ 7602080 w 12192000"/>
              <a:gd name="connsiteY151" fmla="*/ 3331867 h 3429000"/>
              <a:gd name="connsiteX152" fmla="*/ 7289862 w 12192000"/>
              <a:gd name="connsiteY152" fmla="*/ 3230827 h 3429000"/>
              <a:gd name="connsiteX153" fmla="*/ 7582411 w 12192000"/>
              <a:gd name="connsiteY153" fmla="*/ 3355122 h 3429000"/>
              <a:gd name="connsiteX154" fmla="*/ 7605759 w 12192000"/>
              <a:gd name="connsiteY154" fmla="*/ 3364465 h 3429000"/>
              <a:gd name="connsiteX155" fmla="*/ 7737910 w 12192000"/>
              <a:gd name="connsiteY155" fmla="*/ 3411638 h 3429000"/>
              <a:gd name="connsiteX156" fmla="*/ 7826532 w 12192000"/>
              <a:gd name="connsiteY156" fmla="*/ 3428999 h 3429000"/>
              <a:gd name="connsiteX157" fmla="*/ 7696096 w 12192000"/>
              <a:gd name="connsiteY157" fmla="*/ 3428999 h 3429000"/>
              <a:gd name="connsiteX158" fmla="*/ 7594081 w 12192000"/>
              <a:gd name="connsiteY158" fmla="*/ 3392149 h 3429000"/>
              <a:gd name="connsiteX159" fmla="*/ 7570734 w 12192000"/>
              <a:gd name="connsiteY159" fmla="*/ 3382799 h 3429000"/>
              <a:gd name="connsiteX160" fmla="*/ 7271814 w 12192000"/>
              <a:gd name="connsiteY160" fmla="*/ 3255601 h 3429000"/>
              <a:gd name="connsiteX161" fmla="*/ 7585232 w 12192000"/>
              <a:gd name="connsiteY161" fmla="*/ 3421060 h 3429000"/>
              <a:gd name="connsiteX162" fmla="*/ 7613775 w 12192000"/>
              <a:gd name="connsiteY162" fmla="*/ 3428998 h 3429000"/>
              <a:gd name="connsiteX163" fmla="*/ 7522197 w 12192000"/>
              <a:gd name="connsiteY163" fmla="*/ 3428998 h 3429000"/>
              <a:gd name="connsiteX164" fmla="*/ 7410696 w 12192000"/>
              <a:gd name="connsiteY164" fmla="*/ 3374861 h 3429000"/>
              <a:gd name="connsiteX165" fmla="*/ 7088673 w 12192000"/>
              <a:gd name="connsiteY165" fmla="*/ 3181396 h 3429000"/>
              <a:gd name="connsiteX166" fmla="*/ 7090188 w 12192000"/>
              <a:gd name="connsiteY166" fmla="*/ 3155365 h 3429000"/>
              <a:gd name="connsiteX167" fmla="*/ 7780046 w 12192000"/>
              <a:gd name="connsiteY167" fmla="*/ 3282283 h 3429000"/>
              <a:gd name="connsiteX168" fmla="*/ 7944957 w 12192000"/>
              <a:gd name="connsiteY168" fmla="*/ 3370347 h 3429000"/>
              <a:gd name="connsiteX169" fmla="*/ 7601828 w 12192000"/>
              <a:gd name="connsiteY169" fmla="*/ 3074934 h 3429000"/>
              <a:gd name="connsiteX170" fmla="*/ 7042773 w 12192000"/>
              <a:gd name="connsiteY170" fmla="*/ 2305011 h 3429000"/>
              <a:gd name="connsiteX171" fmla="*/ 6844835 w 12192000"/>
              <a:gd name="connsiteY171" fmla="*/ 1995988 h 3429000"/>
              <a:gd name="connsiteX172" fmla="*/ 6861797 w 12192000"/>
              <a:gd name="connsiteY172" fmla="*/ 1990899 h 3429000"/>
              <a:gd name="connsiteX173" fmla="*/ 1456157 w 12192000"/>
              <a:gd name="connsiteY173" fmla="*/ 1942404 h 3429000"/>
              <a:gd name="connsiteX174" fmla="*/ 1244432 w 12192000"/>
              <a:gd name="connsiteY174" fmla="*/ 1956601 h 3429000"/>
              <a:gd name="connsiteX175" fmla="*/ 973990 w 12192000"/>
              <a:gd name="connsiteY175" fmla="*/ 1995940 h 3429000"/>
              <a:gd name="connsiteX176" fmla="*/ 1103809 w 12192000"/>
              <a:gd name="connsiteY176" fmla="*/ 2004720 h 3429000"/>
              <a:gd name="connsiteX177" fmla="*/ 1123454 w 12192000"/>
              <a:gd name="connsiteY177" fmla="*/ 2006727 h 3429000"/>
              <a:gd name="connsiteX178" fmla="*/ 1737017 w 12192000"/>
              <a:gd name="connsiteY178" fmla="*/ 2023183 h 3429000"/>
              <a:gd name="connsiteX179" fmla="*/ 1824397 w 12192000"/>
              <a:gd name="connsiteY179" fmla="*/ 2018757 h 3429000"/>
              <a:gd name="connsiteX180" fmla="*/ 2070059 w 12192000"/>
              <a:gd name="connsiteY180" fmla="*/ 2012660 h 3429000"/>
              <a:gd name="connsiteX181" fmla="*/ 1456157 w 12192000"/>
              <a:gd name="connsiteY181" fmla="*/ 1942404 h 3429000"/>
              <a:gd name="connsiteX182" fmla="*/ 4988186 w 12192000"/>
              <a:gd name="connsiteY182" fmla="*/ 1787467 h 3429000"/>
              <a:gd name="connsiteX183" fmla="*/ 4777334 w 12192000"/>
              <a:gd name="connsiteY183" fmla="*/ 1977072 h 3429000"/>
              <a:gd name="connsiteX184" fmla="*/ 4718341 w 12192000"/>
              <a:gd name="connsiteY184" fmla="*/ 2039043 h 3429000"/>
              <a:gd name="connsiteX185" fmla="*/ 4604655 w 12192000"/>
              <a:gd name="connsiteY185" fmla="*/ 2154434 h 3429000"/>
              <a:gd name="connsiteX186" fmla="*/ 4565074 w 12192000"/>
              <a:gd name="connsiteY186" fmla="*/ 2189550 h 3429000"/>
              <a:gd name="connsiteX187" fmla="*/ 4988186 w 12192000"/>
              <a:gd name="connsiteY187" fmla="*/ 1787467 h 3429000"/>
              <a:gd name="connsiteX188" fmla="*/ 4978032 w 12192000"/>
              <a:gd name="connsiteY188" fmla="*/ 1754809 h 3429000"/>
              <a:gd name="connsiteX189" fmla="*/ 4463413 w 12192000"/>
              <a:gd name="connsiteY189" fmla="*/ 2186162 h 3429000"/>
              <a:gd name="connsiteX190" fmla="*/ 4358134 w 12192000"/>
              <a:gd name="connsiteY190" fmla="*/ 2313791 h 3429000"/>
              <a:gd name="connsiteX191" fmla="*/ 4376219 w 12192000"/>
              <a:gd name="connsiteY191" fmla="*/ 2300027 h 3429000"/>
              <a:gd name="connsiteX192" fmla="*/ 4582340 w 12192000"/>
              <a:gd name="connsiteY192" fmla="*/ 2132037 h 3429000"/>
              <a:gd name="connsiteX193" fmla="*/ 4694684 w 12192000"/>
              <a:gd name="connsiteY193" fmla="*/ 2018098 h 3429000"/>
              <a:gd name="connsiteX194" fmla="*/ 4754123 w 12192000"/>
              <a:gd name="connsiteY194" fmla="*/ 1955643 h 3429000"/>
              <a:gd name="connsiteX195" fmla="*/ 4978032 w 12192000"/>
              <a:gd name="connsiteY195" fmla="*/ 1754809 h 3429000"/>
              <a:gd name="connsiteX196" fmla="*/ 7427076 w 12192000"/>
              <a:gd name="connsiteY196" fmla="*/ 1713684 h 3429000"/>
              <a:gd name="connsiteX197" fmla="*/ 7485963 w 12192000"/>
              <a:gd name="connsiteY197" fmla="*/ 1745783 h 3429000"/>
              <a:gd name="connsiteX198" fmla="*/ 7719410 w 12192000"/>
              <a:gd name="connsiteY198" fmla="*/ 1928281 h 3429000"/>
              <a:gd name="connsiteX199" fmla="*/ 7907163 w 12192000"/>
              <a:gd name="connsiteY199" fmla="*/ 2117863 h 3429000"/>
              <a:gd name="connsiteX200" fmla="*/ 7956656 w 12192000"/>
              <a:gd name="connsiteY200" fmla="*/ 2186961 h 3429000"/>
              <a:gd name="connsiteX201" fmla="*/ 8023445 w 12192000"/>
              <a:gd name="connsiteY201" fmla="*/ 2276642 h 3429000"/>
              <a:gd name="connsiteX202" fmla="*/ 7754656 w 12192000"/>
              <a:gd name="connsiteY202" fmla="*/ 1912546 h 3429000"/>
              <a:gd name="connsiteX203" fmla="*/ 7427076 w 12192000"/>
              <a:gd name="connsiteY203" fmla="*/ 1713684 h 3429000"/>
              <a:gd name="connsiteX204" fmla="*/ 7312201 w 12192000"/>
              <a:gd name="connsiteY204" fmla="*/ 1699278 h 3429000"/>
              <a:gd name="connsiteX205" fmla="*/ 7343603 w 12192000"/>
              <a:gd name="connsiteY205" fmla="*/ 1720746 h 3429000"/>
              <a:gd name="connsiteX206" fmla="*/ 7791759 w 12192000"/>
              <a:gd name="connsiteY206" fmla="*/ 2086717 h 3429000"/>
              <a:gd name="connsiteX207" fmla="*/ 7825280 w 12192000"/>
              <a:gd name="connsiteY207" fmla="*/ 2122608 h 3429000"/>
              <a:gd name="connsiteX208" fmla="*/ 7982410 w 12192000"/>
              <a:gd name="connsiteY208" fmla="*/ 2273551 h 3429000"/>
              <a:gd name="connsiteX209" fmla="*/ 7932408 w 12192000"/>
              <a:gd name="connsiteY209" fmla="*/ 2203736 h 3429000"/>
              <a:gd name="connsiteX210" fmla="*/ 7883927 w 12192000"/>
              <a:gd name="connsiteY210" fmla="*/ 2136087 h 3429000"/>
              <a:gd name="connsiteX211" fmla="*/ 7699832 w 12192000"/>
              <a:gd name="connsiteY211" fmla="*/ 1950904 h 3429000"/>
              <a:gd name="connsiteX212" fmla="*/ 7470240 w 12192000"/>
              <a:gd name="connsiteY212" fmla="*/ 1771559 h 3429000"/>
              <a:gd name="connsiteX213" fmla="*/ 7312201 w 12192000"/>
              <a:gd name="connsiteY213" fmla="*/ 1699278 h 3429000"/>
              <a:gd name="connsiteX214" fmla="*/ 7244057 w 12192000"/>
              <a:gd name="connsiteY214" fmla="*/ 1695233 h 3429000"/>
              <a:gd name="connsiteX215" fmla="*/ 7353035 w 12192000"/>
              <a:gd name="connsiteY215" fmla="*/ 1768318 h 3429000"/>
              <a:gd name="connsiteX216" fmla="*/ 7981878 w 12192000"/>
              <a:gd name="connsiteY216" fmla="*/ 2309345 h 3429000"/>
              <a:gd name="connsiteX217" fmla="*/ 7804780 w 12192000"/>
              <a:gd name="connsiteY217" fmla="*/ 2143174 h 3429000"/>
              <a:gd name="connsiteX218" fmla="*/ 7771164 w 12192000"/>
              <a:gd name="connsiteY218" fmla="*/ 2107908 h 3429000"/>
              <a:gd name="connsiteX219" fmla="*/ 7327465 w 12192000"/>
              <a:gd name="connsiteY219" fmla="*/ 1745181 h 3429000"/>
              <a:gd name="connsiteX220" fmla="*/ 7244057 w 12192000"/>
              <a:gd name="connsiteY220" fmla="*/ 1695233 h 3429000"/>
              <a:gd name="connsiteX221" fmla="*/ 7133363 w 12192000"/>
              <a:gd name="connsiteY221" fmla="*/ 1621246 h 3429000"/>
              <a:gd name="connsiteX222" fmla="*/ 8128687 w 12192000"/>
              <a:gd name="connsiteY222" fmla="*/ 2361959 h 3429000"/>
              <a:gd name="connsiteX223" fmla="*/ 8497002 w 12192000"/>
              <a:gd name="connsiteY223" fmla="*/ 2775913 h 3429000"/>
              <a:gd name="connsiteX224" fmla="*/ 8514292 w 12192000"/>
              <a:gd name="connsiteY224" fmla="*/ 2586372 h 3429000"/>
              <a:gd name="connsiteX225" fmla="*/ 8491838 w 12192000"/>
              <a:gd name="connsiteY225" fmla="*/ 1907275 h 3429000"/>
              <a:gd name="connsiteX226" fmla="*/ 8605731 w 12192000"/>
              <a:gd name="connsiteY226" fmla="*/ 2171804 h 3429000"/>
              <a:gd name="connsiteX227" fmla="*/ 8594880 w 12192000"/>
              <a:gd name="connsiteY227" fmla="*/ 2610262 h 3429000"/>
              <a:gd name="connsiteX228" fmla="*/ 8494242 w 12192000"/>
              <a:gd name="connsiteY228" fmla="*/ 3363600 h 3429000"/>
              <a:gd name="connsiteX229" fmla="*/ 8794675 w 12192000"/>
              <a:gd name="connsiteY229" fmla="*/ 3161735 h 3429000"/>
              <a:gd name="connsiteX230" fmla="*/ 8800448 w 12192000"/>
              <a:gd name="connsiteY230" fmla="*/ 3152371 h 3429000"/>
              <a:gd name="connsiteX231" fmla="*/ 8788186 w 12192000"/>
              <a:gd name="connsiteY231" fmla="*/ 3143441 h 3429000"/>
              <a:gd name="connsiteX232" fmla="*/ 9137232 w 12192000"/>
              <a:gd name="connsiteY232" fmla="*/ 2236639 h 3429000"/>
              <a:gd name="connsiteX233" fmla="*/ 9216765 w 12192000"/>
              <a:gd name="connsiteY233" fmla="*/ 2267416 h 3429000"/>
              <a:gd name="connsiteX234" fmla="*/ 8969849 w 12192000"/>
              <a:gd name="connsiteY234" fmla="*/ 3037405 h 3429000"/>
              <a:gd name="connsiteX235" fmla="*/ 9706237 w 12192000"/>
              <a:gd name="connsiteY235" fmla="*/ 2990148 h 3429000"/>
              <a:gd name="connsiteX236" fmla="*/ 10110375 w 12192000"/>
              <a:gd name="connsiteY236" fmla="*/ 3134116 h 3429000"/>
              <a:gd name="connsiteX237" fmla="*/ 10096281 w 12192000"/>
              <a:gd name="connsiteY237" fmla="*/ 3149254 h 3429000"/>
              <a:gd name="connsiteX238" fmla="*/ 9067672 w 12192000"/>
              <a:gd name="connsiteY238" fmla="*/ 3219608 h 3429000"/>
              <a:gd name="connsiteX239" fmla="*/ 8859441 w 12192000"/>
              <a:gd name="connsiteY239" fmla="*/ 3212028 h 3429000"/>
              <a:gd name="connsiteX240" fmla="*/ 8857528 w 12192000"/>
              <a:gd name="connsiteY240" fmla="*/ 3212375 h 3429000"/>
              <a:gd name="connsiteX241" fmla="*/ 8848579 w 12192000"/>
              <a:gd name="connsiteY241" fmla="*/ 3214204 h 3429000"/>
              <a:gd name="connsiteX242" fmla="*/ 8576285 w 12192000"/>
              <a:gd name="connsiteY242" fmla="*/ 3395788 h 3429000"/>
              <a:gd name="connsiteX243" fmla="*/ 8519159 w 12192000"/>
              <a:gd name="connsiteY243" fmla="*/ 3428998 h 3429000"/>
              <a:gd name="connsiteX244" fmla="*/ 8393540 w 12192000"/>
              <a:gd name="connsiteY244" fmla="*/ 3428998 h 3429000"/>
              <a:gd name="connsiteX245" fmla="*/ 8417346 w 12192000"/>
              <a:gd name="connsiteY245" fmla="*/ 3316652 h 3429000"/>
              <a:gd name="connsiteX246" fmla="*/ 8485502 w 12192000"/>
              <a:gd name="connsiteY246" fmla="*/ 2879216 h 3429000"/>
              <a:gd name="connsiteX247" fmla="*/ 8480214 w 12192000"/>
              <a:gd name="connsiteY247" fmla="*/ 2873278 h 3429000"/>
              <a:gd name="connsiteX248" fmla="*/ 8112215 w 12192000"/>
              <a:gd name="connsiteY248" fmla="*/ 2408768 h 3429000"/>
              <a:gd name="connsiteX249" fmla="*/ 8095146 w 12192000"/>
              <a:gd name="connsiteY249" fmla="*/ 2402943 h 3429000"/>
              <a:gd name="connsiteX250" fmla="*/ 7131946 w 12192000"/>
              <a:gd name="connsiteY250" fmla="*/ 1646653 h 3429000"/>
              <a:gd name="connsiteX251" fmla="*/ 7133363 w 12192000"/>
              <a:gd name="connsiteY251" fmla="*/ 1621246 h 3429000"/>
              <a:gd name="connsiteX252" fmla="*/ 1903353 w 12192000"/>
              <a:gd name="connsiteY252" fmla="*/ 1615827 h 3429000"/>
              <a:gd name="connsiteX253" fmla="*/ 1936931 w 12192000"/>
              <a:gd name="connsiteY253" fmla="*/ 1664954 h 3429000"/>
              <a:gd name="connsiteX254" fmla="*/ 2195868 w 12192000"/>
              <a:gd name="connsiteY254" fmla="*/ 1967574 h 3429000"/>
              <a:gd name="connsiteX255" fmla="*/ 2088852 w 12192000"/>
              <a:gd name="connsiteY255" fmla="*/ 1737123 h 3429000"/>
              <a:gd name="connsiteX256" fmla="*/ 1958241 w 12192000"/>
              <a:gd name="connsiteY256" fmla="*/ 1638955 h 3429000"/>
              <a:gd name="connsiteX257" fmla="*/ 1903353 w 12192000"/>
              <a:gd name="connsiteY257" fmla="*/ 1615827 h 3429000"/>
              <a:gd name="connsiteX258" fmla="*/ 11544294 w 12192000"/>
              <a:gd name="connsiteY258" fmla="*/ 1515364 h 3429000"/>
              <a:gd name="connsiteX259" fmla="*/ 11755210 w 12192000"/>
              <a:gd name="connsiteY259" fmla="*/ 2159157 h 3429000"/>
              <a:gd name="connsiteX260" fmla="*/ 11544294 w 12192000"/>
              <a:gd name="connsiteY260" fmla="*/ 1515364 h 3429000"/>
              <a:gd name="connsiteX261" fmla="*/ 11571408 w 12192000"/>
              <a:gd name="connsiteY261" fmla="*/ 1489599 h 3429000"/>
              <a:gd name="connsiteX262" fmla="*/ 11778250 w 12192000"/>
              <a:gd name="connsiteY262" fmla="*/ 2136760 h 3429000"/>
              <a:gd name="connsiteX263" fmla="*/ 11571408 w 12192000"/>
              <a:gd name="connsiteY263" fmla="*/ 1489599 h 3429000"/>
              <a:gd name="connsiteX264" fmla="*/ 11540154 w 12192000"/>
              <a:gd name="connsiteY264" fmla="*/ 1438303 h 3429000"/>
              <a:gd name="connsiteX265" fmla="*/ 11540380 w 12192000"/>
              <a:gd name="connsiteY265" fmla="*/ 1443526 h 3429000"/>
              <a:gd name="connsiteX266" fmla="*/ 11542590 w 12192000"/>
              <a:gd name="connsiteY266" fmla="*/ 1442112 h 3429000"/>
              <a:gd name="connsiteX267" fmla="*/ 11540154 w 12192000"/>
              <a:gd name="connsiteY267" fmla="*/ 1438303 h 3429000"/>
              <a:gd name="connsiteX268" fmla="*/ 10567662 w 12192000"/>
              <a:gd name="connsiteY268" fmla="*/ 1437948 h 3429000"/>
              <a:gd name="connsiteX269" fmla="*/ 10431225 w 12192000"/>
              <a:gd name="connsiteY269" fmla="*/ 1448568 h 3429000"/>
              <a:gd name="connsiteX270" fmla="*/ 10277556 w 12192000"/>
              <a:gd name="connsiteY270" fmla="*/ 1460247 h 3429000"/>
              <a:gd name="connsiteX271" fmla="*/ 10155875 w 12192000"/>
              <a:gd name="connsiteY271" fmla="*/ 1453769 h 3429000"/>
              <a:gd name="connsiteX272" fmla="*/ 10072733 w 12192000"/>
              <a:gd name="connsiteY272" fmla="*/ 1447924 h 3429000"/>
              <a:gd name="connsiteX273" fmla="*/ 9882500 w 12192000"/>
              <a:gd name="connsiteY273" fmla="*/ 1452330 h 3429000"/>
              <a:gd name="connsiteX274" fmla="*/ 9685205 w 12192000"/>
              <a:gd name="connsiteY274" fmla="*/ 1456650 h 3429000"/>
              <a:gd name="connsiteX275" fmla="*/ 9666932 w 12192000"/>
              <a:gd name="connsiteY275" fmla="*/ 1456075 h 3429000"/>
              <a:gd name="connsiteX276" fmla="*/ 9608662 w 12192000"/>
              <a:gd name="connsiteY276" fmla="*/ 1455027 h 3429000"/>
              <a:gd name="connsiteX277" fmla="*/ 10026230 w 12192000"/>
              <a:gd name="connsiteY277" fmla="*/ 1509088 h 3429000"/>
              <a:gd name="connsiteX278" fmla="*/ 10567662 w 12192000"/>
              <a:gd name="connsiteY278" fmla="*/ 1437948 h 3429000"/>
              <a:gd name="connsiteX279" fmla="*/ 10221015 w 12192000"/>
              <a:gd name="connsiteY279" fmla="*/ 1354657 h 3429000"/>
              <a:gd name="connsiteX280" fmla="*/ 10107121 w 12192000"/>
              <a:gd name="connsiteY280" fmla="*/ 1356091 h 3429000"/>
              <a:gd name="connsiteX281" fmla="*/ 9660668 w 12192000"/>
              <a:gd name="connsiteY281" fmla="*/ 1425595 h 3429000"/>
              <a:gd name="connsiteX282" fmla="*/ 9669531 w 12192000"/>
              <a:gd name="connsiteY282" fmla="*/ 1426057 h 3429000"/>
              <a:gd name="connsiteX283" fmla="*/ 9687254 w 12192000"/>
              <a:gd name="connsiteY283" fmla="*/ 1426986 h 3429000"/>
              <a:gd name="connsiteX284" fmla="*/ 9881290 w 12192000"/>
              <a:gd name="connsiteY284" fmla="*/ 1422445 h 3429000"/>
              <a:gd name="connsiteX285" fmla="*/ 10074432 w 12192000"/>
              <a:gd name="connsiteY285" fmla="*/ 1417715 h 3429000"/>
              <a:gd name="connsiteX286" fmla="*/ 10159369 w 12192000"/>
              <a:gd name="connsiteY286" fmla="*/ 1423935 h 3429000"/>
              <a:gd name="connsiteX287" fmla="*/ 10278706 w 12192000"/>
              <a:gd name="connsiteY287" fmla="*/ 1430393 h 3429000"/>
              <a:gd name="connsiteX288" fmla="*/ 10429120 w 12192000"/>
              <a:gd name="connsiteY288" fmla="*/ 1418493 h 3429000"/>
              <a:gd name="connsiteX289" fmla="*/ 10538565 w 12192000"/>
              <a:gd name="connsiteY289" fmla="*/ 1408270 h 3429000"/>
              <a:gd name="connsiteX290" fmla="*/ 10221015 w 12192000"/>
              <a:gd name="connsiteY290" fmla="*/ 1354657 h 3429000"/>
              <a:gd name="connsiteX291" fmla="*/ 1979378 w 12192000"/>
              <a:gd name="connsiteY291" fmla="*/ 1340504 h 3429000"/>
              <a:gd name="connsiteX292" fmla="*/ 2882120 w 12192000"/>
              <a:gd name="connsiteY292" fmla="*/ 1635547 h 3429000"/>
              <a:gd name="connsiteX293" fmla="*/ 2793103 w 12192000"/>
              <a:gd name="connsiteY293" fmla="*/ 1610699 h 3429000"/>
              <a:gd name="connsiteX294" fmla="*/ 2770041 w 12192000"/>
              <a:gd name="connsiteY294" fmla="*/ 1604634 h 3429000"/>
              <a:gd name="connsiteX295" fmla="*/ 1979378 w 12192000"/>
              <a:gd name="connsiteY295" fmla="*/ 1340504 h 3429000"/>
              <a:gd name="connsiteX296" fmla="*/ 1927410 w 12192000"/>
              <a:gd name="connsiteY296" fmla="*/ 1287164 h 3429000"/>
              <a:gd name="connsiteX297" fmla="*/ 1959587 w 12192000"/>
              <a:gd name="connsiteY297" fmla="*/ 1299849 h 3429000"/>
              <a:gd name="connsiteX298" fmla="*/ 2777707 w 12192000"/>
              <a:gd name="connsiteY298" fmla="*/ 1574991 h 3429000"/>
              <a:gd name="connsiteX299" fmla="*/ 2800768 w 12192000"/>
              <a:gd name="connsiteY299" fmla="*/ 1581056 h 3429000"/>
              <a:gd name="connsiteX300" fmla="*/ 2879408 w 12192000"/>
              <a:gd name="connsiteY300" fmla="*/ 1602590 h 3429000"/>
              <a:gd name="connsiteX301" fmla="*/ 2862295 w 12192000"/>
              <a:gd name="connsiteY301" fmla="*/ 1593958 h 3429000"/>
              <a:gd name="connsiteX302" fmla="*/ 2813343 w 12192000"/>
              <a:gd name="connsiteY302" fmla="*/ 1569369 h 3429000"/>
              <a:gd name="connsiteX303" fmla="*/ 2646245 w 12192000"/>
              <a:gd name="connsiteY303" fmla="*/ 1501999 h 3429000"/>
              <a:gd name="connsiteX304" fmla="*/ 1999243 w 12192000"/>
              <a:gd name="connsiteY304" fmla="*/ 1301524 h 3429000"/>
              <a:gd name="connsiteX305" fmla="*/ 1979527 w 12192000"/>
              <a:gd name="connsiteY305" fmla="*/ 1297651 h 3429000"/>
              <a:gd name="connsiteX306" fmla="*/ 1927410 w 12192000"/>
              <a:gd name="connsiteY306" fmla="*/ 1287164 h 3429000"/>
              <a:gd name="connsiteX307" fmla="*/ 1997014 w 12192000"/>
              <a:gd name="connsiteY307" fmla="*/ 1269007 h 3429000"/>
              <a:gd name="connsiteX308" fmla="*/ 2005458 w 12192000"/>
              <a:gd name="connsiteY308" fmla="*/ 1270540 h 3429000"/>
              <a:gd name="connsiteX309" fmla="*/ 2657186 w 12192000"/>
              <a:gd name="connsiteY309" fmla="*/ 1472687 h 3429000"/>
              <a:gd name="connsiteX310" fmla="*/ 2826662 w 12192000"/>
              <a:gd name="connsiteY310" fmla="*/ 1541362 h 3429000"/>
              <a:gd name="connsiteX311" fmla="*/ 2876100 w 12192000"/>
              <a:gd name="connsiteY311" fmla="*/ 1566397 h 3429000"/>
              <a:gd name="connsiteX312" fmla="*/ 3042600 w 12192000"/>
              <a:gd name="connsiteY312" fmla="*/ 1630532 h 3429000"/>
              <a:gd name="connsiteX313" fmla="*/ 1997014 w 12192000"/>
              <a:gd name="connsiteY313" fmla="*/ 1269007 h 3429000"/>
              <a:gd name="connsiteX314" fmla="*/ 9857254 w 12192000"/>
              <a:gd name="connsiteY314" fmla="*/ 846904 h 3429000"/>
              <a:gd name="connsiteX315" fmla="*/ 8989866 w 12192000"/>
              <a:gd name="connsiteY315" fmla="*/ 1043742 h 3429000"/>
              <a:gd name="connsiteX316" fmla="*/ 8931614 w 12192000"/>
              <a:gd name="connsiteY316" fmla="*/ 1069508 h 3429000"/>
              <a:gd name="connsiteX317" fmla="*/ 8843711 w 12192000"/>
              <a:gd name="connsiteY317" fmla="*/ 1107334 h 3429000"/>
              <a:gd name="connsiteX318" fmla="*/ 8966093 w 12192000"/>
              <a:gd name="connsiteY318" fmla="*/ 1073509 h 3429000"/>
              <a:gd name="connsiteX319" fmla="*/ 9299227 w 12192000"/>
              <a:gd name="connsiteY319" fmla="*/ 1025994 h 3429000"/>
              <a:gd name="connsiteX320" fmla="*/ 9857254 w 12192000"/>
              <a:gd name="connsiteY320" fmla="*/ 846904 h 3429000"/>
              <a:gd name="connsiteX321" fmla="*/ 9615182 w 12192000"/>
              <a:gd name="connsiteY321" fmla="*/ 791499 h 3429000"/>
              <a:gd name="connsiteX322" fmla="*/ 9023688 w 12192000"/>
              <a:gd name="connsiteY322" fmla="*/ 996819 h 3429000"/>
              <a:gd name="connsiteX323" fmla="*/ 9814527 w 12192000"/>
              <a:gd name="connsiteY323" fmla="*/ 819048 h 3429000"/>
              <a:gd name="connsiteX324" fmla="*/ 9615182 w 12192000"/>
              <a:gd name="connsiteY324" fmla="*/ 791499 h 3429000"/>
              <a:gd name="connsiteX325" fmla="*/ 2305292 w 12192000"/>
              <a:gd name="connsiteY325" fmla="*/ 790492 h 3429000"/>
              <a:gd name="connsiteX326" fmla="*/ 3360922 w 12192000"/>
              <a:gd name="connsiteY326" fmla="*/ 1100373 h 3429000"/>
              <a:gd name="connsiteX327" fmla="*/ 3492420 w 12192000"/>
              <a:gd name="connsiteY327" fmla="*/ 1081145 h 3429000"/>
              <a:gd name="connsiteX328" fmla="*/ 3364086 w 12192000"/>
              <a:gd name="connsiteY328" fmla="*/ 1051340 h 3429000"/>
              <a:gd name="connsiteX329" fmla="*/ 3225818 w 12192000"/>
              <a:gd name="connsiteY329" fmla="*/ 982822 h 3429000"/>
              <a:gd name="connsiteX330" fmla="*/ 3129696 w 12192000"/>
              <a:gd name="connsiteY330" fmla="*/ 931704 h 3429000"/>
              <a:gd name="connsiteX331" fmla="*/ 2814545 w 12192000"/>
              <a:gd name="connsiteY331" fmla="*/ 853955 h 3429000"/>
              <a:gd name="connsiteX332" fmla="*/ 2305292 w 12192000"/>
              <a:gd name="connsiteY332" fmla="*/ 790492 h 3429000"/>
              <a:gd name="connsiteX333" fmla="*/ 2626982 w 12192000"/>
              <a:gd name="connsiteY333" fmla="*/ 777450 h 3429000"/>
              <a:gd name="connsiteX334" fmla="*/ 2490617 w 12192000"/>
              <a:gd name="connsiteY334" fmla="*/ 777951 h 3429000"/>
              <a:gd name="connsiteX335" fmla="*/ 2819869 w 12192000"/>
              <a:gd name="connsiteY335" fmla="*/ 823936 h 3429000"/>
              <a:gd name="connsiteX336" fmla="*/ 3143018 w 12192000"/>
              <a:gd name="connsiteY336" fmla="*/ 903698 h 3429000"/>
              <a:gd name="connsiteX337" fmla="*/ 3241520 w 12192000"/>
              <a:gd name="connsiteY337" fmla="*/ 956112 h 3429000"/>
              <a:gd name="connsiteX338" fmla="*/ 3374575 w 12192000"/>
              <a:gd name="connsiteY338" fmla="*/ 1022517 h 3429000"/>
              <a:gd name="connsiteX339" fmla="*/ 3505221 w 12192000"/>
              <a:gd name="connsiteY339" fmla="*/ 1051757 h 3429000"/>
              <a:gd name="connsiteX340" fmla="*/ 2626982 w 12192000"/>
              <a:gd name="connsiteY340" fmla="*/ 777450 h 3429000"/>
              <a:gd name="connsiteX341" fmla="*/ 9258094 w 12192000"/>
              <a:gd name="connsiteY341" fmla="*/ 529602 h 3429000"/>
              <a:gd name="connsiteX342" fmla="*/ 8526712 w 12192000"/>
              <a:gd name="connsiteY342" fmla="*/ 690804 h 3429000"/>
              <a:gd name="connsiteX343" fmla="*/ 9258094 w 12192000"/>
              <a:gd name="connsiteY343" fmla="*/ 529602 h 3429000"/>
              <a:gd name="connsiteX344" fmla="*/ 1310106 w 12192000"/>
              <a:gd name="connsiteY344" fmla="*/ 514217 h 3429000"/>
              <a:gd name="connsiteX345" fmla="*/ 854994 w 12192000"/>
              <a:gd name="connsiteY345" fmla="*/ 970136 h 3429000"/>
              <a:gd name="connsiteX346" fmla="*/ 742462 w 12192000"/>
              <a:gd name="connsiteY346" fmla="*/ 1165648 h 3429000"/>
              <a:gd name="connsiteX347" fmla="*/ 820602 w 12192000"/>
              <a:gd name="connsiteY347" fmla="*/ 1056915 h 3429000"/>
              <a:gd name="connsiteX348" fmla="*/ 878295 w 12192000"/>
              <a:gd name="connsiteY348" fmla="*/ 974594 h 3429000"/>
              <a:gd name="connsiteX349" fmla="*/ 1240607 w 12192000"/>
              <a:gd name="connsiteY349" fmla="*/ 581401 h 3429000"/>
              <a:gd name="connsiteX350" fmla="*/ 1310106 w 12192000"/>
              <a:gd name="connsiteY350" fmla="*/ 514217 h 3429000"/>
              <a:gd name="connsiteX351" fmla="*/ 11225213 w 12192000"/>
              <a:gd name="connsiteY351" fmla="*/ 507722 h 3429000"/>
              <a:gd name="connsiteX352" fmla="*/ 11182914 w 12192000"/>
              <a:gd name="connsiteY352" fmla="*/ 767771 h 3429000"/>
              <a:gd name="connsiteX353" fmla="*/ 11099211 w 12192000"/>
              <a:gd name="connsiteY353" fmla="*/ 1184594 h 3429000"/>
              <a:gd name="connsiteX354" fmla="*/ 11064509 w 12192000"/>
              <a:gd name="connsiteY354" fmla="*/ 1278830 h 3429000"/>
              <a:gd name="connsiteX355" fmla="*/ 11049349 w 12192000"/>
              <a:gd name="connsiteY355" fmla="*/ 1318418 h 3429000"/>
              <a:gd name="connsiteX356" fmla="*/ 10978260 w 12192000"/>
              <a:gd name="connsiteY356" fmla="*/ 1537094 h 3429000"/>
              <a:gd name="connsiteX357" fmla="*/ 11225213 w 12192000"/>
              <a:gd name="connsiteY357" fmla="*/ 507722 h 3429000"/>
              <a:gd name="connsiteX358" fmla="*/ 9168987 w 12192000"/>
              <a:gd name="connsiteY358" fmla="*/ 490232 h 3429000"/>
              <a:gd name="connsiteX359" fmla="*/ 8603910 w 12192000"/>
              <a:gd name="connsiteY359" fmla="*/ 639895 h 3429000"/>
              <a:gd name="connsiteX360" fmla="*/ 9252382 w 12192000"/>
              <a:gd name="connsiteY360" fmla="*/ 498759 h 3429000"/>
              <a:gd name="connsiteX361" fmla="*/ 9168987 w 12192000"/>
              <a:gd name="connsiteY361" fmla="*/ 490232 h 3429000"/>
              <a:gd name="connsiteX362" fmla="*/ 11201005 w 12192000"/>
              <a:gd name="connsiteY362" fmla="*/ 471089 h 3429000"/>
              <a:gd name="connsiteX363" fmla="*/ 10968432 w 12192000"/>
              <a:gd name="connsiteY363" fmla="*/ 1456010 h 3429000"/>
              <a:gd name="connsiteX364" fmla="*/ 11019967 w 12192000"/>
              <a:gd name="connsiteY364" fmla="*/ 1306553 h 3429000"/>
              <a:gd name="connsiteX365" fmla="*/ 11035125 w 12192000"/>
              <a:gd name="connsiteY365" fmla="*/ 1266966 h 3429000"/>
              <a:gd name="connsiteX366" fmla="*/ 11069972 w 12192000"/>
              <a:gd name="connsiteY366" fmla="*/ 1174168 h 3429000"/>
              <a:gd name="connsiteX367" fmla="*/ 11152239 w 12192000"/>
              <a:gd name="connsiteY367" fmla="*/ 763628 h 3429000"/>
              <a:gd name="connsiteX368" fmla="*/ 11201005 w 12192000"/>
              <a:gd name="connsiteY368" fmla="*/ 471089 h 3429000"/>
              <a:gd name="connsiteX369" fmla="*/ 1423113 w 12192000"/>
              <a:gd name="connsiteY369" fmla="*/ 445565 h 3429000"/>
              <a:gd name="connsiteX370" fmla="*/ 1260565 w 12192000"/>
              <a:gd name="connsiteY370" fmla="*/ 602982 h 3429000"/>
              <a:gd name="connsiteX371" fmla="*/ 901900 w 12192000"/>
              <a:gd name="connsiteY371" fmla="*/ 992236 h 3429000"/>
              <a:gd name="connsiteX372" fmla="*/ 845044 w 12192000"/>
              <a:gd name="connsiteY372" fmla="*/ 1073436 h 3429000"/>
              <a:gd name="connsiteX373" fmla="*/ 685926 w 12192000"/>
              <a:gd name="connsiteY373" fmla="*/ 1274069 h 3429000"/>
              <a:gd name="connsiteX374" fmla="*/ 684248 w 12192000"/>
              <a:gd name="connsiteY374" fmla="*/ 1277721 h 3429000"/>
              <a:gd name="connsiteX375" fmla="*/ 1423113 w 12192000"/>
              <a:gd name="connsiteY375" fmla="*/ 445565 h 3429000"/>
              <a:gd name="connsiteX376" fmla="*/ 3316479 w 12192000"/>
              <a:gd name="connsiteY376" fmla="*/ 443136 h 3429000"/>
              <a:gd name="connsiteX377" fmla="*/ 3546806 w 12192000"/>
              <a:gd name="connsiteY377" fmla="*/ 927139 h 3429000"/>
              <a:gd name="connsiteX378" fmla="*/ 3364433 w 12192000"/>
              <a:gd name="connsiteY378" fmla="*/ 524121 h 3429000"/>
              <a:gd name="connsiteX379" fmla="*/ 3316479 w 12192000"/>
              <a:gd name="connsiteY379" fmla="*/ 443136 h 3429000"/>
              <a:gd name="connsiteX380" fmla="*/ 10268559 w 12192000"/>
              <a:gd name="connsiteY380" fmla="*/ 442054 h 3429000"/>
              <a:gd name="connsiteX381" fmla="*/ 10494169 w 12192000"/>
              <a:gd name="connsiteY381" fmla="*/ 1091780 h 3429000"/>
              <a:gd name="connsiteX382" fmla="*/ 10356661 w 12192000"/>
              <a:gd name="connsiteY382" fmla="*/ 728302 h 3429000"/>
              <a:gd name="connsiteX383" fmla="*/ 10268559 w 12192000"/>
              <a:gd name="connsiteY383" fmla="*/ 442054 h 3429000"/>
              <a:gd name="connsiteX384" fmla="*/ 3291335 w 12192000"/>
              <a:gd name="connsiteY384" fmla="*/ 338420 h 3429000"/>
              <a:gd name="connsiteX385" fmla="*/ 3390805 w 12192000"/>
              <a:gd name="connsiteY385" fmla="*/ 508163 h 3429000"/>
              <a:gd name="connsiteX386" fmla="*/ 3579062 w 12192000"/>
              <a:gd name="connsiteY386" fmla="*/ 930040 h 3429000"/>
              <a:gd name="connsiteX387" fmla="*/ 3467355 w 12192000"/>
              <a:gd name="connsiteY387" fmla="*/ 559130 h 3429000"/>
              <a:gd name="connsiteX388" fmla="*/ 3310753 w 12192000"/>
              <a:gd name="connsiteY388" fmla="*/ 358140 h 3429000"/>
              <a:gd name="connsiteX389" fmla="*/ 3291335 w 12192000"/>
              <a:gd name="connsiteY389" fmla="*/ 338420 h 3429000"/>
              <a:gd name="connsiteX390" fmla="*/ 1635889 w 12192000"/>
              <a:gd name="connsiteY390" fmla="*/ 280494 h 3429000"/>
              <a:gd name="connsiteX391" fmla="*/ 1634800 w 12192000"/>
              <a:gd name="connsiteY391" fmla="*/ 302111 h 3429000"/>
              <a:gd name="connsiteX392" fmla="*/ 1635889 w 12192000"/>
              <a:gd name="connsiteY392" fmla="*/ 280494 h 3429000"/>
              <a:gd name="connsiteX393" fmla="*/ 10277529 w 12192000"/>
              <a:gd name="connsiteY393" fmla="*/ 272307 h 3429000"/>
              <a:gd name="connsiteX394" fmla="*/ 10276797 w 12192000"/>
              <a:gd name="connsiteY394" fmla="*/ 279672 h 3429000"/>
              <a:gd name="connsiteX395" fmla="*/ 10385906 w 12192000"/>
              <a:gd name="connsiteY395" fmla="*/ 718031 h 3429000"/>
              <a:gd name="connsiteX396" fmla="*/ 10536458 w 12192000"/>
              <a:gd name="connsiteY396" fmla="*/ 1115310 h 3429000"/>
              <a:gd name="connsiteX397" fmla="*/ 10436479 w 12192000"/>
              <a:gd name="connsiteY397" fmla="*/ 715570 h 3429000"/>
              <a:gd name="connsiteX398" fmla="*/ 10277529 w 12192000"/>
              <a:gd name="connsiteY398" fmla="*/ 272307 h 3429000"/>
              <a:gd name="connsiteX399" fmla="*/ 1510397 w 12192000"/>
              <a:gd name="connsiteY399" fmla="*/ 255705 h 3429000"/>
              <a:gd name="connsiteX400" fmla="*/ 1146550 w 12192000"/>
              <a:gd name="connsiteY400" fmla="*/ 373012 h 3429000"/>
              <a:gd name="connsiteX401" fmla="*/ 698834 w 12192000"/>
              <a:gd name="connsiteY401" fmla="*/ 523272 h 3429000"/>
              <a:gd name="connsiteX402" fmla="*/ 34256 w 12192000"/>
              <a:gd name="connsiteY402" fmla="*/ 918603 h 3429000"/>
              <a:gd name="connsiteX403" fmla="*/ 527241 w 12192000"/>
              <a:gd name="connsiteY403" fmla="*/ 636078 h 3429000"/>
              <a:gd name="connsiteX404" fmla="*/ 1510397 w 12192000"/>
              <a:gd name="connsiteY404" fmla="*/ 255705 h 3429000"/>
              <a:gd name="connsiteX405" fmla="*/ 1313114 w 12192000"/>
              <a:gd name="connsiteY405" fmla="*/ 226216 h 3429000"/>
              <a:gd name="connsiteX406" fmla="*/ 1109304 w 12192000"/>
              <a:gd name="connsiteY406" fmla="*/ 240030 h 3429000"/>
              <a:gd name="connsiteX407" fmla="*/ 8129 w 12192000"/>
              <a:gd name="connsiteY407" fmla="*/ 901519 h 3429000"/>
              <a:gd name="connsiteX408" fmla="*/ 687572 w 12192000"/>
              <a:gd name="connsiteY408" fmla="*/ 496629 h 3429000"/>
              <a:gd name="connsiteX409" fmla="*/ 1138365 w 12192000"/>
              <a:gd name="connsiteY409" fmla="*/ 345515 h 3429000"/>
              <a:gd name="connsiteX410" fmla="*/ 1505579 w 12192000"/>
              <a:gd name="connsiteY410" fmla="*/ 226526 h 3429000"/>
              <a:gd name="connsiteX411" fmla="*/ 1313114 w 12192000"/>
              <a:gd name="connsiteY411" fmla="*/ 226216 h 3429000"/>
              <a:gd name="connsiteX412" fmla="*/ 3655073 w 12192000"/>
              <a:gd name="connsiteY412" fmla="*/ 221884 h 3429000"/>
              <a:gd name="connsiteX413" fmla="*/ 3989938 w 12192000"/>
              <a:gd name="connsiteY413" fmla="*/ 562685 h 3429000"/>
              <a:gd name="connsiteX414" fmla="*/ 4393907 w 12192000"/>
              <a:gd name="connsiteY414" fmla="*/ 832258 h 3429000"/>
              <a:gd name="connsiteX415" fmla="*/ 4648051 w 12192000"/>
              <a:gd name="connsiteY415" fmla="*/ 945051 h 3429000"/>
              <a:gd name="connsiteX416" fmla="*/ 4383389 w 12192000"/>
              <a:gd name="connsiteY416" fmla="*/ 755369 h 3429000"/>
              <a:gd name="connsiteX417" fmla="*/ 4165508 w 12192000"/>
              <a:gd name="connsiteY417" fmla="*/ 606196 h 3429000"/>
              <a:gd name="connsiteX418" fmla="*/ 4068162 w 12192000"/>
              <a:gd name="connsiteY418" fmla="*/ 524394 h 3429000"/>
              <a:gd name="connsiteX419" fmla="*/ 3981416 w 12192000"/>
              <a:gd name="connsiteY419" fmla="*/ 451482 h 3429000"/>
              <a:gd name="connsiteX420" fmla="*/ 3800147 w 12192000"/>
              <a:gd name="connsiteY420" fmla="*/ 320872 h 3429000"/>
              <a:gd name="connsiteX421" fmla="*/ 3655073 w 12192000"/>
              <a:gd name="connsiteY421" fmla="*/ 221884 h 3429000"/>
              <a:gd name="connsiteX422" fmla="*/ 3670252 w 12192000"/>
              <a:gd name="connsiteY422" fmla="*/ 193798 h 3429000"/>
              <a:gd name="connsiteX423" fmla="*/ 3817258 w 12192000"/>
              <a:gd name="connsiteY423" fmla="*/ 294577 h 3429000"/>
              <a:gd name="connsiteX424" fmla="*/ 4000461 w 12192000"/>
              <a:gd name="connsiteY424" fmla="*/ 426966 h 3429000"/>
              <a:gd name="connsiteX425" fmla="*/ 4088180 w 12192000"/>
              <a:gd name="connsiteY425" fmla="*/ 500774 h 3429000"/>
              <a:gd name="connsiteX426" fmla="*/ 4184555 w 12192000"/>
              <a:gd name="connsiteY426" fmla="*/ 581683 h 3429000"/>
              <a:gd name="connsiteX427" fmla="*/ 4399563 w 12192000"/>
              <a:gd name="connsiteY427" fmla="*/ 729106 h 3429000"/>
              <a:gd name="connsiteX428" fmla="*/ 4684469 w 12192000"/>
              <a:gd name="connsiteY428" fmla="*/ 935680 h 3429000"/>
              <a:gd name="connsiteX429" fmla="*/ 4690271 w 12192000"/>
              <a:gd name="connsiteY429" fmla="*/ 941034 h 3429000"/>
              <a:gd name="connsiteX430" fmla="*/ 4136093 w 12192000"/>
              <a:gd name="connsiteY430" fmla="*/ 429466 h 3429000"/>
              <a:gd name="connsiteX431" fmla="*/ 3670252 w 12192000"/>
              <a:gd name="connsiteY431" fmla="*/ 193798 h 3429000"/>
              <a:gd name="connsiteX432" fmla="*/ 9334796 w 12192000"/>
              <a:gd name="connsiteY432" fmla="*/ 27584 h 3429000"/>
              <a:gd name="connsiteX433" fmla="*/ 9651570 w 12192000"/>
              <a:gd name="connsiteY433" fmla="*/ 397505 h 3429000"/>
              <a:gd name="connsiteX434" fmla="*/ 9334796 w 12192000"/>
              <a:gd name="connsiteY434" fmla="*/ 27584 h 3429000"/>
              <a:gd name="connsiteX435" fmla="*/ 4440129 w 12192000"/>
              <a:gd name="connsiteY435" fmla="*/ 19571 h 3429000"/>
              <a:gd name="connsiteX436" fmla="*/ 4856525 w 12192000"/>
              <a:gd name="connsiteY436" fmla="*/ 486351 h 3429000"/>
              <a:gd name="connsiteX437" fmla="*/ 5059055 w 12192000"/>
              <a:gd name="connsiteY437" fmla="*/ 679918 h 3429000"/>
              <a:gd name="connsiteX438" fmla="*/ 5290070 w 12192000"/>
              <a:gd name="connsiteY438" fmla="*/ 834619 h 3429000"/>
              <a:gd name="connsiteX439" fmla="*/ 4834991 w 12192000"/>
              <a:gd name="connsiteY439" fmla="*/ 401985 h 3429000"/>
              <a:gd name="connsiteX440" fmla="*/ 4440129 w 12192000"/>
              <a:gd name="connsiteY440" fmla="*/ 19571 h 3429000"/>
              <a:gd name="connsiteX441" fmla="*/ 8613009 w 12192000"/>
              <a:gd name="connsiteY441" fmla="*/ 0 h 3429000"/>
              <a:gd name="connsiteX442" fmla="*/ 8720364 w 12192000"/>
              <a:gd name="connsiteY442" fmla="*/ 0 h 3429000"/>
              <a:gd name="connsiteX443" fmla="*/ 8781165 w 12192000"/>
              <a:gd name="connsiteY443" fmla="*/ 82863 h 3429000"/>
              <a:gd name="connsiteX444" fmla="*/ 8971448 w 12192000"/>
              <a:gd name="connsiteY444" fmla="*/ 246946 h 3429000"/>
              <a:gd name="connsiteX445" fmla="*/ 8820691 w 12192000"/>
              <a:gd name="connsiteY445" fmla="*/ 57482 h 3429000"/>
              <a:gd name="connsiteX446" fmla="*/ 8807612 w 12192000"/>
              <a:gd name="connsiteY446" fmla="*/ 38256 h 3429000"/>
              <a:gd name="connsiteX447" fmla="*/ 8780258 w 12192000"/>
              <a:gd name="connsiteY447" fmla="*/ 0 h 3429000"/>
              <a:gd name="connsiteX448" fmla="*/ 8818949 w 12192000"/>
              <a:gd name="connsiteY448" fmla="*/ 0 h 3429000"/>
              <a:gd name="connsiteX449" fmla="*/ 8833783 w 12192000"/>
              <a:gd name="connsiteY449" fmla="*/ 20753 h 3429000"/>
              <a:gd name="connsiteX450" fmla="*/ 8846863 w 12192000"/>
              <a:gd name="connsiteY450" fmla="*/ 39981 h 3429000"/>
              <a:gd name="connsiteX451" fmla="*/ 8960046 w 12192000"/>
              <a:gd name="connsiteY451" fmla="*/ 191389 h 3429000"/>
              <a:gd name="connsiteX452" fmla="*/ 8876789 w 12192000"/>
              <a:gd name="connsiteY452" fmla="*/ 0 h 3429000"/>
              <a:gd name="connsiteX453" fmla="*/ 8980100 w 12192000"/>
              <a:gd name="connsiteY453" fmla="*/ 0 h 3429000"/>
              <a:gd name="connsiteX454" fmla="*/ 9090618 w 12192000"/>
              <a:gd name="connsiteY454" fmla="*/ 287225 h 3429000"/>
              <a:gd name="connsiteX455" fmla="*/ 9762441 w 12192000"/>
              <a:gd name="connsiteY455" fmla="*/ 664587 h 3429000"/>
              <a:gd name="connsiteX456" fmla="*/ 9717826 w 12192000"/>
              <a:gd name="connsiteY456" fmla="*/ 487719 h 3429000"/>
              <a:gd name="connsiteX457" fmla="*/ 9713123 w 12192000"/>
              <a:gd name="connsiteY457" fmla="*/ 487663 h 3429000"/>
              <a:gd name="connsiteX458" fmla="*/ 9260878 w 12192000"/>
              <a:gd name="connsiteY458" fmla="*/ 87448 h 3429000"/>
              <a:gd name="connsiteX459" fmla="*/ 9221522 w 12192000"/>
              <a:gd name="connsiteY459" fmla="*/ 0 h 3429000"/>
              <a:gd name="connsiteX460" fmla="*/ 9425221 w 12192000"/>
              <a:gd name="connsiteY460" fmla="*/ 0 h 3429000"/>
              <a:gd name="connsiteX461" fmla="*/ 9453548 w 12192000"/>
              <a:gd name="connsiteY461" fmla="*/ 23392 h 3429000"/>
              <a:gd name="connsiteX462" fmla="*/ 9625671 w 12192000"/>
              <a:gd name="connsiteY462" fmla="*/ 210960 h 3429000"/>
              <a:gd name="connsiteX463" fmla="*/ 9632927 w 12192000"/>
              <a:gd name="connsiteY463" fmla="*/ 60128 h 3429000"/>
              <a:gd name="connsiteX464" fmla="*/ 9642174 w 12192000"/>
              <a:gd name="connsiteY464" fmla="*/ 0 h 3429000"/>
              <a:gd name="connsiteX465" fmla="*/ 9731615 w 12192000"/>
              <a:gd name="connsiteY465" fmla="*/ 0 h 3429000"/>
              <a:gd name="connsiteX466" fmla="*/ 9721255 w 12192000"/>
              <a:gd name="connsiteY466" fmla="*/ 74242 h 3429000"/>
              <a:gd name="connsiteX467" fmla="*/ 9736458 w 12192000"/>
              <a:gd name="connsiteY467" fmla="*/ 329413 h 3429000"/>
              <a:gd name="connsiteX468" fmla="*/ 9763499 w 12192000"/>
              <a:gd name="connsiteY468" fmla="*/ 99057 h 3429000"/>
              <a:gd name="connsiteX469" fmla="*/ 9777267 w 12192000"/>
              <a:gd name="connsiteY469" fmla="*/ 0 h 3429000"/>
              <a:gd name="connsiteX470" fmla="*/ 9808036 w 12192000"/>
              <a:gd name="connsiteY470" fmla="*/ 0 h 3429000"/>
              <a:gd name="connsiteX471" fmla="*/ 9793821 w 12192000"/>
              <a:gd name="connsiteY471" fmla="*/ 102652 h 3429000"/>
              <a:gd name="connsiteX472" fmla="*/ 9767436 w 12192000"/>
              <a:gd name="connsiteY472" fmla="*/ 321864 h 3429000"/>
              <a:gd name="connsiteX473" fmla="*/ 9814477 w 12192000"/>
              <a:gd name="connsiteY473" fmla="*/ 233531 h 3429000"/>
              <a:gd name="connsiteX474" fmla="*/ 9873012 w 12192000"/>
              <a:gd name="connsiteY474" fmla="*/ 38619 h 3429000"/>
              <a:gd name="connsiteX475" fmla="*/ 9875879 w 12192000"/>
              <a:gd name="connsiteY475" fmla="*/ 0 h 3429000"/>
              <a:gd name="connsiteX476" fmla="*/ 9965253 w 12192000"/>
              <a:gd name="connsiteY476" fmla="*/ 0 h 3429000"/>
              <a:gd name="connsiteX477" fmla="*/ 9930901 w 12192000"/>
              <a:gd name="connsiteY477" fmla="*/ 135026 h 3429000"/>
              <a:gd name="connsiteX478" fmla="*/ 9880832 w 12192000"/>
              <a:gd name="connsiteY478" fmla="*/ 271562 h 3429000"/>
              <a:gd name="connsiteX479" fmla="*/ 9896024 w 12192000"/>
              <a:gd name="connsiteY479" fmla="*/ 749295 h 3429000"/>
              <a:gd name="connsiteX480" fmla="*/ 10395379 w 12192000"/>
              <a:gd name="connsiteY480" fmla="*/ 1102843 h 3429000"/>
              <a:gd name="connsiteX481" fmla="*/ 10225980 w 12192000"/>
              <a:gd name="connsiteY481" fmla="*/ 132061 h 3429000"/>
              <a:gd name="connsiteX482" fmla="*/ 10314210 w 12192000"/>
              <a:gd name="connsiteY482" fmla="*/ 109353 h 3429000"/>
              <a:gd name="connsiteX483" fmla="*/ 10573663 w 12192000"/>
              <a:gd name="connsiteY483" fmla="*/ 842430 h 3429000"/>
              <a:gd name="connsiteX484" fmla="*/ 10583736 w 12192000"/>
              <a:gd name="connsiteY484" fmla="*/ 1259819 h 3429000"/>
              <a:gd name="connsiteX485" fmla="*/ 10880472 w 12192000"/>
              <a:gd name="connsiteY485" fmla="*/ 1537558 h 3429000"/>
              <a:gd name="connsiteX486" fmla="*/ 11231212 w 12192000"/>
              <a:gd name="connsiteY486" fmla="*/ 216474 h 3429000"/>
              <a:gd name="connsiteX487" fmla="*/ 11317765 w 12192000"/>
              <a:gd name="connsiteY487" fmla="*/ 209405 h 3429000"/>
              <a:gd name="connsiteX488" fmla="*/ 10982911 w 12192000"/>
              <a:gd name="connsiteY488" fmla="*/ 1622260 h 3429000"/>
              <a:gd name="connsiteX489" fmla="*/ 10968747 w 12192000"/>
              <a:gd name="connsiteY489" fmla="*/ 1630552 h 3429000"/>
              <a:gd name="connsiteX490" fmla="*/ 11258020 w 12192000"/>
              <a:gd name="connsiteY490" fmla="*/ 1972078 h 3429000"/>
              <a:gd name="connsiteX491" fmla="*/ 11688741 w 12192000"/>
              <a:gd name="connsiteY491" fmla="*/ 2616312 h 3429000"/>
              <a:gd name="connsiteX492" fmla="*/ 11794425 w 12192000"/>
              <a:gd name="connsiteY492" fmla="*/ 2252109 h 3429000"/>
              <a:gd name="connsiteX493" fmla="*/ 11792727 w 12192000"/>
              <a:gd name="connsiteY493" fmla="*/ 2240934 h 3429000"/>
              <a:gd name="connsiteX494" fmla="*/ 11776744 w 12192000"/>
              <a:gd name="connsiteY494" fmla="*/ 2242723 h 3429000"/>
              <a:gd name="connsiteX495" fmla="*/ 11442546 w 12192000"/>
              <a:gd name="connsiteY495" fmla="*/ 1307592 h 3429000"/>
              <a:gd name="connsiteX496" fmla="*/ 11527771 w 12192000"/>
              <a:gd name="connsiteY496" fmla="*/ 1275317 h 3429000"/>
              <a:gd name="connsiteX497" fmla="*/ 11851542 w 12192000"/>
              <a:gd name="connsiteY497" fmla="*/ 2034703 h 3429000"/>
              <a:gd name="connsiteX498" fmla="*/ 12122505 w 12192000"/>
              <a:gd name="connsiteY498" fmla="*/ 1727948 h 3429000"/>
              <a:gd name="connsiteX499" fmla="*/ 12192000 w 12192000"/>
              <a:gd name="connsiteY499" fmla="*/ 1669975 h 3429000"/>
              <a:gd name="connsiteX500" fmla="*/ 12192000 w 12192000"/>
              <a:gd name="connsiteY500" fmla="*/ 1731063 h 3429000"/>
              <a:gd name="connsiteX501" fmla="*/ 12155105 w 12192000"/>
              <a:gd name="connsiteY501" fmla="*/ 1762181 h 3429000"/>
              <a:gd name="connsiteX502" fmla="*/ 11918903 w 12192000"/>
              <a:gd name="connsiteY502" fmla="*/ 2062132 h 3429000"/>
              <a:gd name="connsiteX503" fmla="*/ 12067554 w 12192000"/>
              <a:gd name="connsiteY503" fmla="*/ 1888498 h 3429000"/>
              <a:gd name="connsiteX504" fmla="*/ 12192000 w 12192000"/>
              <a:gd name="connsiteY504" fmla="*/ 1782392 h 3429000"/>
              <a:gd name="connsiteX505" fmla="*/ 12192000 w 12192000"/>
              <a:gd name="connsiteY505" fmla="*/ 1822559 h 3429000"/>
              <a:gd name="connsiteX506" fmla="*/ 12087498 w 12192000"/>
              <a:gd name="connsiteY506" fmla="*/ 1911764 h 3429000"/>
              <a:gd name="connsiteX507" fmla="*/ 11941335 w 12192000"/>
              <a:gd name="connsiteY507" fmla="*/ 2083809 h 3429000"/>
              <a:gd name="connsiteX508" fmla="*/ 11898139 w 12192000"/>
              <a:gd name="connsiteY508" fmla="*/ 2163553 h 3429000"/>
              <a:gd name="connsiteX509" fmla="*/ 12037359 w 12192000"/>
              <a:gd name="connsiteY509" fmla="*/ 2053816 h 3429000"/>
              <a:gd name="connsiteX510" fmla="*/ 12192000 w 12192000"/>
              <a:gd name="connsiteY510" fmla="*/ 1901891 h 3429000"/>
              <a:gd name="connsiteX511" fmla="*/ 12192000 w 12192000"/>
              <a:gd name="connsiteY511" fmla="*/ 1973912 h 3429000"/>
              <a:gd name="connsiteX512" fmla="*/ 12054488 w 12192000"/>
              <a:gd name="connsiteY512" fmla="*/ 2104939 h 3429000"/>
              <a:gd name="connsiteX513" fmla="*/ 11880977 w 12192000"/>
              <a:gd name="connsiteY513" fmla="*/ 2245040 h 3429000"/>
              <a:gd name="connsiteX514" fmla="*/ 11879666 w 12192000"/>
              <a:gd name="connsiteY514" fmla="*/ 2246644 h 3429000"/>
              <a:gd name="connsiteX515" fmla="*/ 11873674 w 12192000"/>
              <a:gd name="connsiteY515" fmla="*/ 2254306 h 3429000"/>
              <a:gd name="connsiteX516" fmla="*/ 11738608 w 12192000"/>
              <a:gd name="connsiteY516" fmla="*/ 2689417 h 3429000"/>
              <a:gd name="connsiteX517" fmla="*/ 11732820 w 12192000"/>
              <a:gd name="connsiteY517" fmla="*/ 2696184 h 3429000"/>
              <a:gd name="connsiteX518" fmla="*/ 12058063 w 12192000"/>
              <a:gd name="connsiteY518" fmla="*/ 3376045 h 3429000"/>
              <a:gd name="connsiteX519" fmla="*/ 12077722 w 12192000"/>
              <a:gd name="connsiteY519" fmla="*/ 3428999 h 3429000"/>
              <a:gd name="connsiteX520" fmla="*/ 11980831 w 12192000"/>
              <a:gd name="connsiteY520" fmla="*/ 3428999 h 3429000"/>
              <a:gd name="connsiteX521" fmla="*/ 11842370 w 12192000"/>
              <a:gd name="connsiteY521" fmla="*/ 3103596 h 3429000"/>
              <a:gd name="connsiteX522" fmla="*/ 11807118 w 12192000"/>
              <a:gd name="connsiteY522" fmla="*/ 3032642 h 3429000"/>
              <a:gd name="connsiteX523" fmla="*/ 11352410 w 12192000"/>
              <a:gd name="connsiteY523" fmla="*/ 2253534 h 3429000"/>
              <a:gd name="connsiteX524" fmla="*/ 11344098 w 12192000"/>
              <a:gd name="connsiteY524" fmla="*/ 2252717 h 3429000"/>
              <a:gd name="connsiteX525" fmla="*/ 10730809 w 12192000"/>
              <a:gd name="connsiteY525" fmla="*/ 2156749 h 3429000"/>
              <a:gd name="connsiteX526" fmla="*/ 10713050 w 12192000"/>
              <a:gd name="connsiteY526" fmla="*/ 2164271 h 3429000"/>
              <a:gd name="connsiteX527" fmla="*/ 9420192 w 12192000"/>
              <a:gd name="connsiteY527" fmla="*/ 2263050 h 3429000"/>
              <a:gd name="connsiteX528" fmla="*/ 9404066 w 12192000"/>
              <a:gd name="connsiteY528" fmla="*/ 2242708 h 3429000"/>
              <a:gd name="connsiteX529" fmla="*/ 10712309 w 12192000"/>
              <a:gd name="connsiteY529" fmla="*/ 2109562 h 3429000"/>
              <a:gd name="connsiteX530" fmla="*/ 11291486 w 12192000"/>
              <a:gd name="connsiteY530" fmla="*/ 2166804 h 3429000"/>
              <a:gd name="connsiteX531" fmla="*/ 11176624 w 12192000"/>
              <a:gd name="connsiteY531" fmla="*/ 2010340 h 3429000"/>
              <a:gd name="connsiteX532" fmla="*/ 10665962 w 12192000"/>
              <a:gd name="connsiteY532" fmla="*/ 1445588 h 3429000"/>
              <a:gd name="connsiteX533" fmla="*/ 10647017 w 12192000"/>
              <a:gd name="connsiteY533" fmla="*/ 1450047 h 3429000"/>
              <a:gd name="connsiteX534" fmla="*/ 10107096 w 12192000"/>
              <a:gd name="connsiteY534" fmla="*/ 1560072 h 3429000"/>
              <a:gd name="connsiteX535" fmla="*/ 9439953 w 12192000"/>
              <a:gd name="connsiteY535" fmla="*/ 1480921 h 3429000"/>
              <a:gd name="connsiteX536" fmla="*/ 9470279 w 12192000"/>
              <a:gd name="connsiteY536" fmla="*/ 1443131 h 3429000"/>
              <a:gd name="connsiteX537" fmla="*/ 10565024 w 12192000"/>
              <a:gd name="connsiteY537" fmla="*/ 1352269 h 3429000"/>
              <a:gd name="connsiteX538" fmla="*/ 9922490 w 12192000"/>
              <a:gd name="connsiteY538" fmla="*/ 858833 h 3429000"/>
              <a:gd name="connsiteX539" fmla="*/ 9920481 w 12192000"/>
              <a:gd name="connsiteY539" fmla="*/ 859346 h 3429000"/>
              <a:gd name="connsiteX540" fmla="*/ 9916127 w 12192000"/>
              <a:gd name="connsiteY540" fmla="*/ 859836 h 3429000"/>
              <a:gd name="connsiteX541" fmla="*/ 9791125 w 12192000"/>
              <a:gd name="connsiteY541" fmla="*/ 938248 h 3429000"/>
              <a:gd name="connsiteX542" fmla="*/ 9528364 w 12192000"/>
              <a:gd name="connsiteY542" fmla="*/ 1022767 h 3429000"/>
              <a:gd name="connsiteX543" fmla="*/ 8629850 w 12192000"/>
              <a:gd name="connsiteY543" fmla="*/ 1184329 h 3429000"/>
              <a:gd name="connsiteX544" fmla="*/ 8600239 w 12192000"/>
              <a:gd name="connsiteY544" fmla="*/ 1167243 h 3429000"/>
              <a:gd name="connsiteX545" fmla="*/ 9761570 w 12192000"/>
              <a:gd name="connsiteY545" fmla="*/ 753283 h 3429000"/>
              <a:gd name="connsiteX546" fmla="*/ 9368237 w 12192000"/>
              <a:gd name="connsiteY546" fmla="*/ 520470 h 3429000"/>
              <a:gd name="connsiteX547" fmla="*/ 9354614 w 12192000"/>
              <a:gd name="connsiteY547" fmla="*/ 522288 h 3429000"/>
              <a:gd name="connsiteX548" fmla="*/ 8364351 w 12192000"/>
              <a:gd name="connsiteY548" fmla="*/ 730267 h 3429000"/>
              <a:gd name="connsiteX549" fmla="*/ 8386567 w 12192000"/>
              <a:gd name="connsiteY549" fmla="*/ 690760 h 3429000"/>
              <a:gd name="connsiteX550" fmla="*/ 9231713 w 12192000"/>
              <a:gd name="connsiteY550" fmla="*/ 444539 h 3429000"/>
              <a:gd name="connsiteX551" fmla="*/ 9023301 w 12192000"/>
              <a:gd name="connsiteY551" fmla="*/ 334109 h 3429000"/>
              <a:gd name="connsiteX552" fmla="*/ 9010556 w 12192000"/>
              <a:gd name="connsiteY552" fmla="*/ 329998 h 3429000"/>
              <a:gd name="connsiteX553" fmla="*/ 8687367 w 12192000"/>
              <a:gd name="connsiteY553" fmla="*/ 101276 h 3429000"/>
              <a:gd name="connsiteX554" fmla="*/ 8613009 w 12192000"/>
              <a:gd name="connsiteY554" fmla="*/ 0 h 3429000"/>
              <a:gd name="connsiteX555" fmla="*/ 4382818 w 12192000"/>
              <a:gd name="connsiteY555" fmla="*/ 0 h 3429000"/>
              <a:gd name="connsiteX556" fmla="*/ 4463614 w 12192000"/>
              <a:gd name="connsiteY556" fmla="*/ 0 h 3429000"/>
              <a:gd name="connsiteX557" fmla="*/ 4557150 w 12192000"/>
              <a:gd name="connsiteY557" fmla="*/ 81023 h 3429000"/>
              <a:gd name="connsiteX558" fmla="*/ 4856936 w 12192000"/>
              <a:gd name="connsiteY558" fmla="*/ 380146 h 3429000"/>
              <a:gd name="connsiteX559" fmla="*/ 5111996 w 12192000"/>
              <a:gd name="connsiteY559" fmla="*/ 636759 h 3429000"/>
              <a:gd name="connsiteX560" fmla="*/ 5388878 w 12192000"/>
              <a:gd name="connsiteY560" fmla="*/ 871185 h 3429000"/>
              <a:gd name="connsiteX561" fmla="*/ 5425556 w 12192000"/>
              <a:gd name="connsiteY561" fmla="*/ 879967 h 3429000"/>
              <a:gd name="connsiteX562" fmla="*/ 4943646 w 12192000"/>
              <a:gd name="connsiteY562" fmla="*/ 393916 h 3429000"/>
              <a:gd name="connsiteX563" fmla="*/ 4594837 w 12192000"/>
              <a:gd name="connsiteY563" fmla="*/ 103274 h 3429000"/>
              <a:gd name="connsiteX564" fmla="*/ 4518536 w 12192000"/>
              <a:gd name="connsiteY564" fmla="*/ 31511 h 3429000"/>
              <a:gd name="connsiteX565" fmla="*/ 4483543 w 12192000"/>
              <a:gd name="connsiteY565" fmla="*/ 0 h 3429000"/>
              <a:gd name="connsiteX566" fmla="*/ 4534233 w 12192000"/>
              <a:gd name="connsiteY566" fmla="*/ 0 h 3429000"/>
              <a:gd name="connsiteX567" fmla="*/ 4633631 w 12192000"/>
              <a:gd name="connsiteY567" fmla="*/ 74706 h 3429000"/>
              <a:gd name="connsiteX568" fmla="*/ 4949299 w 12192000"/>
              <a:gd name="connsiteY568" fmla="*/ 337336 h 3429000"/>
              <a:gd name="connsiteX569" fmla="*/ 5291452 w 12192000"/>
              <a:gd name="connsiteY569" fmla="*/ 647801 h 3429000"/>
              <a:gd name="connsiteX570" fmla="*/ 5434998 w 12192000"/>
              <a:gd name="connsiteY570" fmla="*/ 825100 h 3429000"/>
              <a:gd name="connsiteX571" fmla="*/ 5351015 w 12192000"/>
              <a:gd name="connsiteY571" fmla="*/ 331989 h 3429000"/>
              <a:gd name="connsiteX572" fmla="*/ 5344012 w 12192000"/>
              <a:gd name="connsiteY572" fmla="*/ 131333 h 3429000"/>
              <a:gd name="connsiteX573" fmla="*/ 5349920 w 12192000"/>
              <a:gd name="connsiteY573" fmla="*/ 0 h 3429000"/>
              <a:gd name="connsiteX574" fmla="*/ 5401317 w 12192000"/>
              <a:gd name="connsiteY574" fmla="*/ 0 h 3429000"/>
              <a:gd name="connsiteX575" fmla="*/ 5400859 w 12192000"/>
              <a:gd name="connsiteY575" fmla="*/ 83801 h 3429000"/>
              <a:gd name="connsiteX576" fmla="*/ 5401644 w 12192000"/>
              <a:gd name="connsiteY576" fmla="*/ 188847 h 3429000"/>
              <a:gd name="connsiteX577" fmla="*/ 5467256 w 12192000"/>
              <a:gd name="connsiteY577" fmla="*/ 746494 h 3429000"/>
              <a:gd name="connsiteX578" fmla="*/ 5448069 w 12192000"/>
              <a:gd name="connsiteY578" fmla="*/ 138554 h 3429000"/>
              <a:gd name="connsiteX579" fmla="*/ 5440458 w 12192000"/>
              <a:gd name="connsiteY579" fmla="*/ 0 h 3429000"/>
              <a:gd name="connsiteX580" fmla="*/ 5472521 w 12192000"/>
              <a:gd name="connsiteY580" fmla="*/ 0 h 3429000"/>
              <a:gd name="connsiteX581" fmla="*/ 5480135 w 12192000"/>
              <a:gd name="connsiteY581" fmla="*/ 136802 h 3429000"/>
              <a:gd name="connsiteX582" fmla="*/ 5499023 w 12192000"/>
              <a:gd name="connsiteY582" fmla="*/ 737310 h 3429000"/>
              <a:gd name="connsiteX583" fmla="*/ 5547022 w 12192000"/>
              <a:gd name="connsiteY583" fmla="*/ 178838 h 3429000"/>
              <a:gd name="connsiteX584" fmla="*/ 5522799 w 12192000"/>
              <a:gd name="connsiteY584" fmla="*/ 0 h 3429000"/>
              <a:gd name="connsiteX585" fmla="*/ 5573386 w 12192000"/>
              <a:gd name="connsiteY585" fmla="*/ 0 h 3429000"/>
              <a:gd name="connsiteX586" fmla="*/ 5587618 w 12192000"/>
              <a:gd name="connsiteY586" fmla="*/ 82353 h 3429000"/>
              <a:gd name="connsiteX587" fmla="*/ 5519779 w 12192000"/>
              <a:gd name="connsiteY587" fmla="*/ 930223 h 3429000"/>
              <a:gd name="connsiteX588" fmla="*/ 5520293 w 12192000"/>
              <a:gd name="connsiteY588" fmla="*/ 931602 h 3429000"/>
              <a:gd name="connsiteX589" fmla="*/ 5767221 w 12192000"/>
              <a:gd name="connsiteY589" fmla="*/ 1236564 h 3429000"/>
              <a:gd name="connsiteX590" fmla="*/ 6937169 w 12192000"/>
              <a:gd name="connsiteY590" fmla="*/ 1386941 h 3429000"/>
              <a:gd name="connsiteX591" fmla="*/ 6953922 w 12192000"/>
              <a:gd name="connsiteY591" fmla="*/ 1461068 h 3429000"/>
              <a:gd name="connsiteX592" fmla="*/ 6071359 w 12192000"/>
              <a:gd name="connsiteY592" fmla="*/ 1341770 h 3429000"/>
              <a:gd name="connsiteX593" fmla="*/ 6038839 w 12192000"/>
              <a:gd name="connsiteY593" fmla="*/ 1335474 h 3429000"/>
              <a:gd name="connsiteX594" fmla="*/ 6038706 w 12192000"/>
              <a:gd name="connsiteY594" fmla="*/ 1334847 h 3429000"/>
              <a:gd name="connsiteX595" fmla="*/ 6037784 w 12192000"/>
              <a:gd name="connsiteY595" fmla="*/ 1335270 h 3429000"/>
              <a:gd name="connsiteX596" fmla="*/ 6038839 w 12192000"/>
              <a:gd name="connsiteY596" fmla="*/ 1335474 h 3429000"/>
              <a:gd name="connsiteX597" fmla="*/ 6040338 w 12192000"/>
              <a:gd name="connsiteY597" fmla="*/ 1342418 h 3429000"/>
              <a:gd name="connsiteX598" fmla="*/ 6024488 w 12192000"/>
              <a:gd name="connsiteY598" fmla="*/ 1380903 h 3429000"/>
              <a:gd name="connsiteX599" fmla="*/ 5599771 w 12192000"/>
              <a:gd name="connsiteY599" fmla="*/ 2080652 h 3429000"/>
              <a:gd name="connsiteX600" fmla="*/ 5548843 w 12192000"/>
              <a:gd name="connsiteY600" fmla="*/ 2134845 h 3429000"/>
              <a:gd name="connsiteX601" fmla="*/ 5940952 w 12192000"/>
              <a:gd name="connsiteY601" fmla="*/ 2821028 h 3429000"/>
              <a:gd name="connsiteX602" fmla="*/ 6043441 w 12192000"/>
              <a:gd name="connsiteY602" fmla="*/ 3236847 h 3429000"/>
              <a:gd name="connsiteX603" fmla="*/ 6093432 w 12192000"/>
              <a:gd name="connsiteY603" fmla="*/ 3429000 h 3429000"/>
              <a:gd name="connsiteX604" fmla="*/ 6034344 w 12192000"/>
              <a:gd name="connsiteY604" fmla="*/ 3429000 h 3429000"/>
              <a:gd name="connsiteX605" fmla="*/ 6026679 w 12192000"/>
              <a:gd name="connsiteY605" fmla="*/ 3407959 h 3429000"/>
              <a:gd name="connsiteX606" fmla="*/ 5800441 w 12192000"/>
              <a:gd name="connsiteY606" fmla="*/ 2906286 h 3429000"/>
              <a:gd name="connsiteX607" fmla="*/ 5526562 w 12192000"/>
              <a:gd name="connsiteY607" fmla="*/ 2276388 h 3429000"/>
              <a:gd name="connsiteX608" fmla="*/ 5519640 w 12192000"/>
              <a:gd name="connsiteY608" fmla="*/ 2254774 h 3429000"/>
              <a:gd name="connsiteX609" fmla="*/ 5844559 w 12192000"/>
              <a:gd name="connsiteY609" fmla="*/ 3124349 h 3429000"/>
              <a:gd name="connsiteX610" fmla="*/ 5975994 w 12192000"/>
              <a:gd name="connsiteY610" fmla="*/ 3429000 h 3429000"/>
              <a:gd name="connsiteX611" fmla="*/ 5898547 w 12192000"/>
              <a:gd name="connsiteY611" fmla="*/ 3429000 h 3429000"/>
              <a:gd name="connsiteX612" fmla="*/ 5682041 w 12192000"/>
              <a:gd name="connsiteY612" fmla="*/ 2926860 h 3429000"/>
              <a:gd name="connsiteX613" fmla="*/ 5461758 w 12192000"/>
              <a:gd name="connsiteY613" fmla="*/ 2391220 h 3429000"/>
              <a:gd name="connsiteX614" fmla="*/ 5237282 w 12192000"/>
              <a:gd name="connsiteY614" fmla="*/ 3150086 h 3429000"/>
              <a:gd name="connsiteX615" fmla="*/ 5115009 w 12192000"/>
              <a:gd name="connsiteY615" fmla="*/ 3429000 h 3429000"/>
              <a:gd name="connsiteX616" fmla="*/ 5028074 w 12192000"/>
              <a:gd name="connsiteY616" fmla="*/ 3429000 h 3429000"/>
              <a:gd name="connsiteX617" fmla="*/ 5079508 w 12192000"/>
              <a:gd name="connsiteY617" fmla="*/ 3320074 h 3429000"/>
              <a:gd name="connsiteX618" fmla="*/ 5371846 w 12192000"/>
              <a:gd name="connsiteY618" fmla="*/ 2495413 h 3429000"/>
              <a:gd name="connsiteX619" fmla="*/ 5270512 w 12192000"/>
              <a:gd name="connsiteY619" fmla="*/ 2709975 h 3429000"/>
              <a:gd name="connsiteX620" fmla="*/ 5062409 w 12192000"/>
              <a:gd name="connsiteY620" fmla="*/ 3224544 h 3429000"/>
              <a:gd name="connsiteX621" fmla="*/ 5036628 w 12192000"/>
              <a:gd name="connsiteY621" fmla="*/ 3325247 h 3429000"/>
              <a:gd name="connsiteX622" fmla="*/ 5009112 w 12192000"/>
              <a:gd name="connsiteY622" fmla="*/ 3429000 h 3429000"/>
              <a:gd name="connsiteX623" fmla="*/ 4976679 w 12192000"/>
              <a:gd name="connsiteY623" fmla="*/ 3429000 h 3429000"/>
              <a:gd name="connsiteX624" fmla="*/ 5006537 w 12192000"/>
              <a:gd name="connsiteY624" fmla="*/ 3318068 h 3429000"/>
              <a:gd name="connsiteX625" fmla="*/ 5032723 w 12192000"/>
              <a:gd name="connsiteY625" fmla="*/ 3215957 h 3429000"/>
              <a:gd name="connsiteX626" fmla="*/ 5242949 w 12192000"/>
              <a:gd name="connsiteY626" fmla="*/ 2696175 h 3429000"/>
              <a:gd name="connsiteX627" fmla="*/ 5286321 w 12192000"/>
              <a:gd name="connsiteY627" fmla="*/ 2604555 h 3429000"/>
              <a:gd name="connsiteX628" fmla="*/ 5008210 w 12192000"/>
              <a:gd name="connsiteY628" fmla="*/ 3220194 h 3429000"/>
              <a:gd name="connsiteX629" fmla="*/ 4986321 w 12192000"/>
              <a:gd name="connsiteY629" fmla="*/ 3336687 h 3429000"/>
              <a:gd name="connsiteX630" fmla="*/ 4973474 w 12192000"/>
              <a:gd name="connsiteY630" fmla="*/ 3429000 h 3429000"/>
              <a:gd name="connsiteX631" fmla="*/ 4907178 w 12192000"/>
              <a:gd name="connsiteY631" fmla="*/ 3429000 h 3429000"/>
              <a:gd name="connsiteX632" fmla="*/ 4910810 w 12192000"/>
              <a:gd name="connsiteY632" fmla="*/ 3400660 h 3429000"/>
              <a:gd name="connsiteX633" fmla="*/ 4987461 w 12192000"/>
              <a:gd name="connsiteY633" fmla="*/ 3003994 h 3429000"/>
              <a:gd name="connsiteX634" fmla="*/ 5179262 w 12192000"/>
              <a:gd name="connsiteY634" fmla="*/ 2606044 h 3429000"/>
              <a:gd name="connsiteX635" fmla="*/ 4689678 w 12192000"/>
              <a:gd name="connsiteY635" fmla="*/ 3011241 h 3429000"/>
              <a:gd name="connsiteX636" fmla="*/ 4477543 w 12192000"/>
              <a:gd name="connsiteY636" fmla="*/ 3245836 h 3429000"/>
              <a:gd name="connsiteX637" fmla="*/ 4329957 w 12192000"/>
              <a:gd name="connsiteY637" fmla="*/ 3429000 h 3429000"/>
              <a:gd name="connsiteX638" fmla="*/ 4218595 w 12192000"/>
              <a:gd name="connsiteY638" fmla="*/ 3429000 h 3429000"/>
              <a:gd name="connsiteX639" fmla="*/ 4368888 w 12192000"/>
              <a:gd name="connsiteY639" fmla="*/ 3239412 h 3429000"/>
              <a:gd name="connsiteX640" fmla="*/ 4563091 w 12192000"/>
              <a:gd name="connsiteY640" fmla="*/ 3013508 h 3429000"/>
              <a:gd name="connsiteX641" fmla="*/ 5387324 w 12192000"/>
              <a:gd name="connsiteY641" fmla="*/ 2276830 h 3429000"/>
              <a:gd name="connsiteX642" fmla="*/ 5073620 w 12192000"/>
              <a:gd name="connsiteY642" fmla="*/ 2526437 h 3429000"/>
              <a:gd name="connsiteX643" fmla="*/ 4689789 w 12192000"/>
              <a:gd name="connsiteY643" fmla="*/ 2839382 h 3429000"/>
              <a:gd name="connsiteX644" fmla="*/ 4418722 w 12192000"/>
              <a:gd name="connsiteY644" fmla="*/ 3141886 h 3429000"/>
              <a:gd name="connsiteX645" fmla="*/ 4214944 w 12192000"/>
              <a:gd name="connsiteY645" fmla="*/ 3429000 h 3429000"/>
              <a:gd name="connsiteX646" fmla="*/ 4177898 w 12192000"/>
              <a:gd name="connsiteY646" fmla="*/ 3429000 h 3429000"/>
              <a:gd name="connsiteX647" fmla="*/ 4391597 w 12192000"/>
              <a:gd name="connsiteY647" fmla="*/ 3127370 h 3429000"/>
              <a:gd name="connsiteX648" fmla="*/ 4668889 w 12192000"/>
              <a:gd name="connsiteY648" fmla="*/ 2817399 h 3429000"/>
              <a:gd name="connsiteX649" fmla="*/ 5055427 w 12192000"/>
              <a:gd name="connsiteY649" fmla="*/ 2502476 h 3429000"/>
              <a:gd name="connsiteX650" fmla="*/ 5371814 w 12192000"/>
              <a:gd name="connsiteY650" fmla="*/ 2249975 h 3429000"/>
              <a:gd name="connsiteX651" fmla="*/ 4987918 w 12192000"/>
              <a:gd name="connsiteY651" fmla="*/ 2409701 h 3429000"/>
              <a:gd name="connsiteX652" fmla="*/ 4317146 w 12192000"/>
              <a:gd name="connsiteY652" fmla="*/ 3158716 h 3429000"/>
              <a:gd name="connsiteX653" fmla="*/ 4171627 w 12192000"/>
              <a:gd name="connsiteY653" fmla="*/ 3429000 h 3429000"/>
              <a:gd name="connsiteX654" fmla="*/ 4081585 w 12192000"/>
              <a:gd name="connsiteY654" fmla="*/ 3429000 h 3429000"/>
              <a:gd name="connsiteX655" fmla="*/ 4238603 w 12192000"/>
              <a:gd name="connsiteY655" fmla="*/ 3130341 h 3429000"/>
              <a:gd name="connsiteX656" fmla="*/ 4778333 w 12192000"/>
              <a:gd name="connsiteY656" fmla="*/ 2444626 h 3429000"/>
              <a:gd name="connsiteX657" fmla="*/ 5414185 w 12192000"/>
              <a:gd name="connsiteY657" fmla="*/ 2144882 h 3429000"/>
              <a:gd name="connsiteX658" fmla="*/ 5959648 w 12192000"/>
              <a:gd name="connsiteY658" fmla="*/ 1331797 h 3429000"/>
              <a:gd name="connsiteX659" fmla="*/ 5355019 w 12192000"/>
              <a:gd name="connsiteY659" fmla="*/ 1305672 h 3429000"/>
              <a:gd name="connsiteX660" fmla="*/ 5083565 w 12192000"/>
              <a:gd name="connsiteY660" fmla="*/ 1750121 h 3429000"/>
              <a:gd name="connsiteX661" fmla="*/ 4713577 w 12192000"/>
              <a:gd name="connsiteY661" fmla="*/ 2187803 h 3429000"/>
              <a:gd name="connsiteX662" fmla="*/ 3989559 w 12192000"/>
              <a:gd name="connsiteY662" fmla="*/ 2716945 h 3429000"/>
              <a:gd name="connsiteX663" fmla="*/ 3939824 w 12192000"/>
              <a:gd name="connsiteY663" fmla="*/ 2637900 h 3429000"/>
              <a:gd name="connsiteX664" fmla="*/ 4584537 w 12192000"/>
              <a:gd name="connsiteY664" fmla="*/ 1895826 h 3429000"/>
              <a:gd name="connsiteX665" fmla="*/ 5037105 w 12192000"/>
              <a:gd name="connsiteY665" fmla="*/ 1659765 h 3429000"/>
              <a:gd name="connsiteX666" fmla="*/ 5039930 w 12192000"/>
              <a:gd name="connsiteY666" fmla="*/ 1660585 h 3429000"/>
              <a:gd name="connsiteX667" fmla="*/ 5263764 w 12192000"/>
              <a:gd name="connsiteY667" fmla="*/ 1306525 h 3429000"/>
              <a:gd name="connsiteX668" fmla="*/ 4086300 w 12192000"/>
              <a:gd name="connsiteY668" fmla="*/ 1455599 h 3429000"/>
              <a:gd name="connsiteX669" fmla="*/ 4085485 w 12192000"/>
              <a:gd name="connsiteY669" fmla="*/ 1470070 h 3429000"/>
              <a:gd name="connsiteX670" fmla="*/ 3871915 w 12192000"/>
              <a:gd name="connsiteY670" fmla="*/ 1824645 h 3429000"/>
              <a:gd name="connsiteX671" fmla="*/ 3799374 w 12192000"/>
              <a:gd name="connsiteY671" fmla="*/ 2037127 h 3429000"/>
              <a:gd name="connsiteX672" fmla="*/ 3498850 w 12192000"/>
              <a:gd name="connsiteY672" fmla="*/ 3232888 h 3429000"/>
              <a:gd name="connsiteX673" fmla="*/ 3399216 w 12192000"/>
              <a:gd name="connsiteY673" fmla="*/ 3429000 h 3429000"/>
              <a:gd name="connsiteX674" fmla="*/ 3303688 w 12192000"/>
              <a:gd name="connsiteY674" fmla="*/ 3429000 h 3429000"/>
              <a:gd name="connsiteX675" fmla="*/ 3391774 w 12192000"/>
              <a:gd name="connsiteY675" fmla="*/ 3268181 h 3429000"/>
              <a:gd name="connsiteX676" fmla="*/ 3735540 w 12192000"/>
              <a:gd name="connsiteY676" fmla="*/ 2117923 h 3429000"/>
              <a:gd name="connsiteX677" fmla="*/ 3729438 w 12192000"/>
              <a:gd name="connsiteY677" fmla="*/ 2140058 h 3429000"/>
              <a:gd name="connsiteX678" fmla="*/ 3707782 w 12192000"/>
              <a:gd name="connsiteY678" fmla="*/ 2215908 h 3429000"/>
              <a:gd name="connsiteX679" fmla="*/ 3583827 w 12192000"/>
              <a:gd name="connsiteY679" fmla="*/ 2610215 h 3429000"/>
              <a:gd name="connsiteX680" fmla="*/ 3547861 w 12192000"/>
              <a:gd name="connsiteY680" fmla="*/ 2700609 h 3429000"/>
              <a:gd name="connsiteX681" fmla="*/ 3490905 w 12192000"/>
              <a:gd name="connsiteY681" fmla="*/ 2848660 h 3429000"/>
              <a:gd name="connsiteX682" fmla="*/ 3455859 w 12192000"/>
              <a:gd name="connsiteY682" fmla="*/ 2962301 h 3429000"/>
              <a:gd name="connsiteX683" fmla="*/ 3429112 w 12192000"/>
              <a:gd name="connsiteY683" fmla="*/ 3050469 h 3429000"/>
              <a:gd name="connsiteX684" fmla="*/ 3304862 w 12192000"/>
              <a:gd name="connsiteY684" fmla="*/ 3367476 h 3429000"/>
              <a:gd name="connsiteX685" fmla="*/ 3276071 w 12192000"/>
              <a:gd name="connsiteY685" fmla="*/ 3429000 h 3429000"/>
              <a:gd name="connsiteX686" fmla="*/ 3240805 w 12192000"/>
              <a:gd name="connsiteY686" fmla="*/ 3429000 h 3429000"/>
              <a:gd name="connsiteX687" fmla="*/ 3275917 w 12192000"/>
              <a:gd name="connsiteY687" fmla="*/ 3354192 h 3429000"/>
              <a:gd name="connsiteX688" fmla="*/ 3399358 w 12192000"/>
              <a:gd name="connsiteY688" fmla="*/ 3040011 h 3429000"/>
              <a:gd name="connsiteX689" fmla="*/ 3425650 w 12192000"/>
              <a:gd name="connsiteY689" fmla="*/ 2952333 h 3429000"/>
              <a:gd name="connsiteX690" fmla="*/ 3460661 w 12192000"/>
              <a:gd name="connsiteY690" fmla="*/ 2837763 h 3429000"/>
              <a:gd name="connsiteX691" fmla="*/ 3518021 w 12192000"/>
              <a:gd name="connsiteY691" fmla="*/ 2688298 h 3429000"/>
              <a:gd name="connsiteX692" fmla="*/ 3554035 w 12192000"/>
              <a:gd name="connsiteY692" fmla="*/ 2598832 h 3429000"/>
              <a:gd name="connsiteX693" fmla="*/ 3677174 w 12192000"/>
              <a:gd name="connsiteY693" fmla="*/ 2207351 h 3429000"/>
              <a:gd name="connsiteX694" fmla="*/ 3698819 w 12192000"/>
              <a:gd name="connsiteY694" fmla="*/ 2131503 h 3429000"/>
              <a:gd name="connsiteX695" fmla="*/ 3702094 w 12192000"/>
              <a:gd name="connsiteY695" fmla="*/ 2120194 h 3429000"/>
              <a:gd name="connsiteX696" fmla="*/ 3398355 w 12192000"/>
              <a:gd name="connsiteY696" fmla="*/ 2665603 h 3429000"/>
              <a:gd name="connsiteX697" fmla="*/ 3193941 w 12192000"/>
              <a:gd name="connsiteY697" fmla="*/ 3369775 h 3429000"/>
              <a:gd name="connsiteX698" fmla="*/ 3184140 w 12192000"/>
              <a:gd name="connsiteY698" fmla="*/ 3429000 h 3429000"/>
              <a:gd name="connsiteX699" fmla="*/ 3099978 w 12192000"/>
              <a:gd name="connsiteY699" fmla="*/ 3429000 h 3429000"/>
              <a:gd name="connsiteX700" fmla="*/ 3101556 w 12192000"/>
              <a:gd name="connsiteY700" fmla="*/ 3414337 h 3429000"/>
              <a:gd name="connsiteX701" fmla="*/ 3370162 w 12192000"/>
              <a:gd name="connsiteY701" fmla="*/ 2356550 h 3429000"/>
              <a:gd name="connsiteX702" fmla="*/ 3746477 w 12192000"/>
              <a:gd name="connsiteY702" fmla="*/ 1948889 h 3429000"/>
              <a:gd name="connsiteX703" fmla="*/ 3863399 w 12192000"/>
              <a:gd name="connsiteY703" fmla="*/ 1658257 h 3429000"/>
              <a:gd name="connsiteX704" fmla="*/ 3968712 w 12192000"/>
              <a:gd name="connsiteY704" fmla="*/ 1484989 h 3429000"/>
              <a:gd name="connsiteX705" fmla="*/ 2792390 w 12192000"/>
              <a:gd name="connsiteY705" fmla="*/ 1953974 h 3429000"/>
              <a:gd name="connsiteX706" fmla="*/ 2714982 w 12192000"/>
              <a:gd name="connsiteY706" fmla="*/ 1998051 h 3429000"/>
              <a:gd name="connsiteX707" fmla="*/ 2813361 w 12192000"/>
              <a:gd name="connsiteY707" fmla="*/ 2594912 h 3429000"/>
              <a:gd name="connsiteX708" fmla="*/ 2688430 w 12192000"/>
              <a:gd name="connsiteY708" fmla="*/ 3372564 h 3429000"/>
              <a:gd name="connsiteX709" fmla="*/ 2629626 w 12192000"/>
              <a:gd name="connsiteY709" fmla="*/ 3334394 h 3429000"/>
              <a:gd name="connsiteX710" fmla="*/ 2565328 w 12192000"/>
              <a:gd name="connsiteY710" fmla="*/ 2087399 h 3429000"/>
              <a:gd name="connsiteX711" fmla="*/ 1922999 w 12192000"/>
              <a:gd name="connsiteY711" fmla="*/ 2551343 h 3429000"/>
              <a:gd name="connsiteX712" fmla="*/ 1950261 w 12192000"/>
              <a:gd name="connsiteY712" fmla="*/ 2976858 h 3429000"/>
              <a:gd name="connsiteX713" fmla="*/ 2365554 w 12192000"/>
              <a:gd name="connsiteY713" fmla="*/ 3330107 h 3429000"/>
              <a:gd name="connsiteX714" fmla="*/ 2424142 w 12192000"/>
              <a:gd name="connsiteY714" fmla="*/ 3429000 h 3429000"/>
              <a:gd name="connsiteX715" fmla="*/ 2395994 w 12192000"/>
              <a:gd name="connsiteY715" fmla="*/ 3429000 h 3429000"/>
              <a:gd name="connsiteX716" fmla="*/ 2392863 w 12192000"/>
              <a:gd name="connsiteY716" fmla="*/ 3423964 h 3429000"/>
              <a:gd name="connsiteX717" fmla="*/ 2017589 w 12192000"/>
              <a:gd name="connsiteY717" fmla="*/ 3064982 h 3429000"/>
              <a:gd name="connsiteX718" fmla="*/ 2147336 w 12192000"/>
              <a:gd name="connsiteY718" fmla="*/ 3165052 h 3429000"/>
              <a:gd name="connsiteX719" fmla="*/ 2207047 w 12192000"/>
              <a:gd name="connsiteY719" fmla="*/ 3225540 h 3429000"/>
              <a:gd name="connsiteX720" fmla="*/ 2299106 w 12192000"/>
              <a:gd name="connsiteY720" fmla="*/ 3349931 h 3429000"/>
              <a:gd name="connsiteX721" fmla="*/ 2314430 w 12192000"/>
              <a:gd name="connsiteY721" fmla="*/ 3372144 h 3429000"/>
              <a:gd name="connsiteX722" fmla="*/ 2352406 w 12192000"/>
              <a:gd name="connsiteY722" fmla="*/ 3429000 h 3429000"/>
              <a:gd name="connsiteX723" fmla="*/ 2314492 w 12192000"/>
              <a:gd name="connsiteY723" fmla="*/ 3429000 h 3429000"/>
              <a:gd name="connsiteX724" fmla="*/ 2288095 w 12192000"/>
              <a:gd name="connsiteY724" fmla="*/ 3389030 h 3429000"/>
              <a:gd name="connsiteX725" fmla="*/ 2272768 w 12192000"/>
              <a:gd name="connsiteY725" fmla="*/ 3366822 h 3429000"/>
              <a:gd name="connsiteX726" fmla="*/ 2182715 w 12192000"/>
              <a:gd name="connsiteY726" fmla="*/ 3246071 h 3429000"/>
              <a:gd name="connsiteX727" fmla="*/ 2032061 w 12192000"/>
              <a:gd name="connsiteY727" fmla="*/ 3112380 h 3429000"/>
              <a:gd name="connsiteX728" fmla="*/ 2257220 w 12192000"/>
              <a:gd name="connsiteY728" fmla="*/ 3397257 h 3429000"/>
              <a:gd name="connsiteX729" fmla="*/ 2281324 w 12192000"/>
              <a:gd name="connsiteY729" fmla="*/ 3429000 h 3429000"/>
              <a:gd name="connsiteX730" fmla="*/ 2242860 w 12192000"/>
              <a:gd name="connsiteY730" fmla="*/ 3429000 h 3429000"/>
              <a:gd name="connsiteX731" fmla="*/ 2232818 w 12192000"/>
              <a:gd name="connsiteY731" fmla="*/ 3415926 h 3429000"/>
              <a:gd name="connsiteX732" fmla="*/ 1990172 w 12192000"/>
              <a:gd name="connsiteY732" fmla="*/ 3113121 h 3429000"/>
              <a:gd name="connsiteX733" fmla="*/ 2124090 w 12192000"/>
              <a:gd name="connsiteY733" fmla="*/ 3332017 h 3429000"/>
              <a:gd name="connsiteX734" fmla="*/ 2200380 w 12192000"/>
              <a:gd name="connsiteY734" fmla="*/ 3429000 h 3429000"/>
              <a:gd name="connsiteX735" fmla="*/ 2147507 w 12192000"/>
              <a:gd name="connsiteY735" fmla="*/ 3429000 h 3429000"/>
              <a:gd name="connsiteX736" fmla="*/ 2070668 w 12192000"/>
              <a:gd name="connsiteY736" fmla="*/ 3332520 h 3429000"/>
              <a:gd name="connsiteX737" fmla="*/ 1975142 w 12192000"/>
              <a:gd name="connsiteY737" fmla="*/ 3156570 h 3429000"/>
              <a:gd name="connsiteX738" fmla="*/ 2050035 w 12192000"/>
              <a:gd name="connsiteY738" fmla="*/ 3384345 h 3429000"/>
              <a:gd name="connsiteX739" fmla="*/ 2063025 w 12192000"/>
              <a:gd name="connsiteY739" fmla="*/ 3429000 h 3429000"/>
              <a:gd name="connsiteX740" fmla="*/ 2021675 w 12192000"/>
              <a:gd name="connsiteY740" fmla="*/ 3429000 h 3429000"/>
              <a:gd name="connsiteX741" fmla="*/ 2019308 w 12192000"/>
              <a:gd name="connsiteY741" fmla="*/ 3418118 h 3429000"/>
              <a:gd name="connsiteX742" fmla="*/ 1938835 w 12192000"/>
              <a:gd name="connsiteY742" fmla="*/ 3122160 h 3429000"/>
              <a:gd name="connsiteX743" fmla="*/ 1953230 w 12192000"/>
              <a:gd name="connsiteY743" fmla="*/ 3330699 h 3429000"/>
              <a:gd name="connsiteX744" fmla="*/ 1956763 w 12192000"/>
              <a:gd name="connsiteY744" fmla="*/ 3349191 h 3429000"/>
              <a:gd name="connsiteX745" fmla="*/ 1967925 w 12192000"/>
              <a:gd name="connsiteY745" fmla="*/ 3429000 h 3429000"/>
              <a:gd name="connsiteX746" fmla="*/ 1936622 w 12192000"/>
              <a:gd name="connsiteY746" fmla="*/ 3429000 h 3429000"/>
              <a:gd name="connsiteX747" fmla="*/ 1926261 w 12192000"/>
              <a:gd name="connsiteY747" fmla="*/ 3355064 h 3429000"/>
              <a:gd name="connsiteX748" fmla="*/ 1922724 w 12192000"/>
              <a:gd name="connsiteY748" fmla="*/ 3336577 h 3429000"/>
              <a:gd name="connsiteX749" fmla="*/ 1904650 w 12192000"/>
              <a:gd name="connsiteY749" fmla="*/ 3210616 h 3429000"/>
              <a:gd name="connsiteX750" fmla="*/ 1885273 w 12192000"/>
              <a:gd name="connsiteY750" fmla="*/ 3429000 h 3429000"/>
              <a:gd name="connsiteX751" fmla="*/ 1854363 w 12192000"/>
              <a:gd name="connsiteY751" fmla="*/ 3429000 h 3429000"/>
              <a:gd name="connsiteX752" fmla="*/ 1880391 w 12192000"/>
              <a:gd name="connsiteY752" fmla="*/ 3174796 h 3429000"/>
              <a:gd name="connsiteX753" fmla="*/ 1818273 w 12192000"/>
              <a:gd name="connsiteY753" fmla="*/ 3286729 h 3429000"/>
              <a:gd name="connsiteX754" fmla="*/ 1794691 w 12192000"/>
              <a:gd name="connsiteY754" fmla="*/ 3414239 h 3429000"/>
              <a:gd name="connsiteX755" fmla="*/ 1794914 w 12192000"/>
              <a:gd name="connsiteY755" fmla="*/ 3429000 h 3429000"/>
              <a:gd name="connsiteX756" fmla="*/ 1746128 w 12192000"/>
              <a:gd name="connsiteY756" fmla="*/ 3429000 h 3429000"/>
              <a:gd name="connsiteX757" fmla="*/ 1753934 w 12192000"/>
              <a:gd name="connsiteY757" fmla="*/ 3295796 h 3429000"/>
              <a:gd name="connsiteX758" fmla="*/ 1792053 w 12192000"/>
              <a:gd name="connsiteY758" fmla="*/ 3143396 h 3429000"/>
              <a:gd name="connsiteX759" fmla="*/ 1862248 w 12192000"/>
              <a:gd name="connsiteY759" fmla="*/ 2837397 h 3429000"/>
              <a:gd name="connsiteX760" fmla="*/ 1862250 w 12192000"/>
              <a:gd name="connsiteY760" fmla="*/ 2604531 h 3429000"/>
              <a:gd name="connsiteX761" fmla="*/ 1211999 w 12192000"/>
              <a:gd name="connsiteY761" fmla="*/ 3254610 h 3429000"/>
              <a:gd name="connsiteX762" fmla="*/ 1213266 w 12192000"/>
              <a:gd name="connsiteY762" fmla="*/ 3262947 h 3429000"/>
              <a:gd name="connsiteX763" fmla="*/ 1203370 w 12192000"/>
              <a:gd name="connsiteY763" fmla="*/ 3421676 h 3429000"/>
              <a:gd name="connsiteX764" fmla="*/ 1203671 w 12192000"/>
              <a:gd name="connsiteY764" fmla="*/ 3429000 h 3429000"/>
              <a:gd name="connsiteX765" fmla="*/ 1143180 w 12192000"/>
              <a:gd name="connsiteY765" fmla="*/ 3429000 h 3429000"/>
              <a:gd name="connsiteX766" fmla="*/ 1142176 w 12192000"/>
              <a:gd name="connsiteY766" fmla="*/ 3337045 h 3429000"/>
              <a:gd name="connsiteX767" fmla="*/ 1067484 w 12192000"/>
              <a:gd name="connsiteY767" fmla="*/ 3429000 h 3429000"/>
              <a:gd name="connsiteX768" fmla="*/ 953928 w 12192000"/>
              <a:gd name="connsiteY768" fmla="*/ 3429000 h 3429000"/>
              <a:gd name="connsiteX769" fmla="*/ 959715 w 12192000"/>
              <a:gd name="connsiteY769" fmla="*/ 3421185 h 3429000"/>
              <a:gd name="connsiteX770" fmla="*/ 1483788 w 12192000"/>
              <a:gd name="connsiteY770" fmla="*/ 2830174 h 3429000"/>
              <a:gd name="connsiteX771" fmla="*/ 1100671 w 12192000"/>
              <a:gd name="connsiteY771" fmla="*/ 2823137 h 3429000"/>
              <a:gd name="connsiteX772" fmla="*/ 1090144 w 12192000"/>
              <a:gd name="connsiteY772" fmla="*/ 2827748 h 3429000"/>
              <a:gd name="connsiteX773" fmla="*/ 1095872 w 12192000"/>
              <a:gd name="connsiteY773" fmla="*/ 2842892 h 3429000"/>
              <a:gd name="connsiteX774" fmla="*/ 262785 w 12192000"/>
              <a:gd name="connsiteY774" fmla="*/ 3416450 h 3429000"/>
              <a:gd name="connsiteX775" fmla="*/ 209968 w 12192000"/>
              <a:gd name="connsiteY775" fmla="*/ 3341713 h 3429000"/>
              <a:gd name="connsiteX776" fmla="*/ 873460 w 12192000"/>
              <a:gd name="connsiteY776" fmla="*/ 2824768 h 3429000"/>
              <a:gd name="connsiteX777" fmla="*/ 192686 w 12192000"/>
              <a:gd name="connsiteY777" fmla="*/ 2420257 h 3429000"/>
              <a:gd name="connsiteX778" fmla="*/ 4696 w 12192000"/>
              <a:gd name="connsiteY778" fmla="*/ 2268668 h 3429000"/>
              <a:gd name="connsiteX779" fmla="*/ 0 w 12192000"/>
              <a:gd name="connsiteY779" fmla="*/ 2260984 h 3429000"/>
              <a:gd name="connsiteX780" fmla="*/ 0 w 12192000"/>
              <a:gd name="connsiteY780" fmla="*/ 2084472 h 3429000"/>
              <a:gd name="connsiteX781" fmla="*/ 174101 w 12192000"/>
              <a:gd name="connsiteY781" fmla="*/ 2191277 h 3429000"/>
              <a:gd name="connsiteX782" fmla="*/ 891800 w 12192000"/>
              <a:gd name="connsiteY782" fmla="*/ 2607935 h 3429000"/>
              <a:gd name="connsiteX783" fmla="*/ 1072219 w 12192000"/>
              <a:gd name="connsiteY783" fmla="*/ 2740443 h 3429000"/>
              <a:gd name="connsiteX784" fmla="*/ 1074117 w 12192000"/>
              <a:gd name="connsiteY784" fmla="*/ 2741301 h 3429000"/>
              <a:gd name="connsiteX785" fmla="*/ 1083114 w 12192000"/>
              <a:gd name="connsiteY785" fmla="*/ 2745131 h 3429000"/>
              <a:gd name="connsiteX786" fmla="*/ 1543010 w 12192000"/>
              <a:gd name="connsiteY786" fmla="*/ 2762140 h 3429000"/>
              <a:gd name="connsiteX787" fmla="*/ 1551080 w 12192000"/>
              <a:gd name="connsiteY787" fmla="*/ 2766006 h 3429000"/>
              <a:gd name="connsiteX788" fmla="*/ 2345443 w 12192000"/>
              <a:gd name="connsiteY788" fmla="*/ 2120882 h 3429000"/>
              <a:gd name="connsiteX789" fmla="*/ 1721499 w 12192000"/>
              <a:gd name="connsiteY789" fmla="*/ 2170969 h 3429000"/>
              <a:gd name="connsiteX790" fmla="*/ 767716 w 12192000"/>
              <a:gd name="connsiteY790" fmla="*/ 2043768 h 3429000"/>
              <a:gd name="connsiteX791" fmla="*/ 722147 w 12192000"/>
              <a:gd name="connsiteY791" fmla="*/ 1964091 h 3429000"/>
              <a:gd name="connsiteX792" fmla="*/ 1485552 w 12192000"/>
              <a:gd name="connsiteY792" fmla="*/ 1884202 h 3429000"/>
              <a:gd name="connsiteX793" fmla="*/ 2143004 w 12192000"/>
              <a:gd name="connsiteY793" fmla="*/ 1973420 h 3429000"/>
              <a:gd name="connsiteX794" fmla="*/ 1933391 w 12192000"/>
              <a:gd name="connsiteY794" fmla="*/ 1727971 h 3429000"/>
              <a:gd name="connsiteX795" fmla="*/ 1827118 w 12192000"/>
              <a:gd name="connsiteY795" fmla="*/ 1539410 h 3429000"/>
              <a:gd name="connsiteX796" fmla="*/ 1837349 w 12192000"/>
              <a:gd name="connsiteY796" fmla="*/ 1527357 h 3429000"/>
              <a:gd name="connsiteX797" fmla="*/ 2162835 w 12192000"/>
              <a:gd name="connsiteY797" fmla="*/ 1758853 h 3429000"/>
              <a:gd name="connsiteX798" fmla="*/ 2257167 w 12192000"/>
              <a:gd name="connsiteY798" fmla="*/ 2033123 h 3429000"/>
              <a:gd name="connsiteX799" fmla="*/ 2261598 w 12192000"/>
              <a:gd name="connsiteY799" fmla="*/ 2038998 h 3429000"/>
              <a:gd name="connsiteX800" fmla="*/ 2437177 w 12192000"/>
              <a:gd name="connsiteY800" fmla="*/ 2050608 h 3429000"/>
              <a:gd name="connsiteX801" fmla="*/ 2445247 w 12192000"/>
              <a:gd name="connsiteY801" fmla="*/ 2054476 h 3429000"/>
              <a:gd name="connsiteX802" fmla="*/ 2743626 w 12192000"/>
              <a:gd name="connsiteY802" fmla="*/ 1875819 h 3429000"/>
              <a:gd name="connsiteX803" fmla="*/ 3048102 w 12192000"/>
              <a:gd name="connsiteY803" fmla="*/ 1721595 h 3429000"/>
              <a:gd name="connsiteX804" fmla="*/ 1799414 w 12192000"/>
              <a:gd name="connsiteY804" fmla="*/ 1265732 h 3429000"/>
              <a:gd name="connsiteX805" fmla="*/ 1771735 w 12192000"/>
              <a:gd name="connsiteY805" fmla="*/ 1190929 h 3429000"/>
              <a:gd name="connsiteX806" fmla="*/ 3104273 w 12192000"/>
              <a:gd name="connsiteY806" fmla="*/ 1647159 h 3429000"/>
              <a:gd name="connsiteX807" fmla="*/ 3113245 w 12192000"/>
              <a:gd name="connsiteY807" fmla="*/ 1661705 h 3429000"/>
              <a:gd name="connsiteX808" fmla="*/ 3126294 w 12192000"/>
              <a:gd name="connsiteY808" fmla="*/ 1685400 h 3429000"/>
              <a:gd name="connsiteX809" fmla="*/ 3937433 w 12192000"/>
              <a:gd name="connsiteY809" fmla="*/ 1401473 h 3429000"/>
              <a:gd name="connsiteX810" fmla="*/ 3590475 w 12192000"/>
              <a:gd name="connsiteY810" fmla="*/ 1168974 h 3429000"/>
              <a:gd name="connsiteX811" fmla="*/ 3100264 w 12192000"/>
              <a:gd name="connsiteY811" fmla="*/ 1150845 h 3429000"/>
              <a:gd name="connsiteX812" fmla="*/ 2183576 w 12192000"/>
              <a:gd name="connsiteY812" fmla="*/ 798150 h 3429000"/>
              <a:gd name="connsiteX813" fmla="*/ 2151029 w 12192000"/>
              <a:gd name="connsiteY813" fmla="*/ 717947 h 3429000"/>
              <a:gd name="connsiteX814" fmla="*/ 3563434 w 12192000"/>
              <a:gd name="connsiteY814" fmla="*/ 1040115 h 3429000"/>
              <a:gd name="connsiteX815" fmla="*/ 3177952 w 12192000"/>
              <a:gd name="connsiteY815" fmla="*/ 228386 h 3429000"/>
              <a:gd name="connsiteX816" fmla="*/ 3189263 w 12192000"/>
              <a:gd name="connsiteY816" fmla="*/ 196726 h 3429000"/>
              <a:gd name="connsiteX817" fmla="*/ 3560912 w 12192000"/>
              <a:gd name="connsiteY817" fmla="*/ 650863 h 3429000"/>
              <a:gd name="connsiteX818" fmla="*/ 3626636 w 12192000"/>
              <a:gd name="connsiteY818" fmla="*/ 1083230 h 3429000"/>
              <a:gd name="connsiteX819" fmla="*/ 3653088 w 12192000"/>
              <a:gd name="connsiteY819" fmla="*/ 1092417 h 3429000"/>
              <a:gd name="connsiteX820" fmla="*/ 3988128 w 12192000"/>
              <a:gd name="connsiteY820" fmla="*/ 1388267 h 3429000"/>
              <a:gd name="connsiteX821" fmla="*/ 4830582 w 12192000"/>
              <a:gd name="connsiteY821" fmla="*/ 1247000 h 3429000"/>
              <a:gd name="connsiteX822" fmla="*/ 4830100 w 12192000"/>
              <a:gd name="connsiteY822" fmla="*/ 1246554 h 3429000"/>
              <a:gd name="connsiteX823" fmla="*/ 4036318 w 12192000"/>
              <a:gd name="connsiteY823" fmla="*/ 718013 h 3429000"/>
              <a:gd name="connsiteX824" fmla="*/ 3432098 w 12192000"/>
              <a:gd name="connsiteY824" fmla="*/ 108312 h 3429000"/>
              <a:gd name="connsiteX825" fmla="*/ 3446761 w 12192000"/>
              <a:gd name="connsiteY825" fmla="*/ 32278 h 3429000"/>
              <a:gd name="connsiteX826" fmla="*/ 4419733 w 12192000"/>
              <a:gd name="connsiteY826" fmla="*/ 534555 h 3429000"/>
              <a:gd name="connsiteX827" fmla="*/ 4781371 w 12192000"/>
              <a:gd name="connsiteY827" fmla="*/ 1029604 h 3429000"/>
              <a:gd name="connsiteX828" fmla="*/ 4780440 w 12192000"/>
              <a:gd name="connsiteY828" fmla="*/ 1041290 h 3429000"/>
              <a:gd name="connsiteX829" fmla="*/ 4898954 w 12192000"/>
              <a:gd name="connsiteY829" fmla="*/ 1233092 h 3429000"/>
              <a:gd name="connsiteX830" fmla="*/ 4900699 w 12192000"/>
              <a:gd name="connsiteY830" fmla="*/ 1241867 h 3429000"/>
              <a:gd name="connsiteX831" fmla="*/ 5714511 w 12192000"/>
              <a:gd name="connsiteY831" fmla="*/ 1234483 h 3429000"/>
              <a:gd name="connsiteX832" fmla="*/ 5464793 w 12192000"/>
              <a:gd name="connsiteY832" fmla="*/ 964556 h 3429000"/>
              <a:gd name="connsiteX833" fmla="*/ 5461897 w 12192000"/>
              <a:gd name="connsiteY833" fmla="*/ 961879 h 3429000"/>
              <a:gd name="connsiteX834" fmla="*/ 4399417 w 12192000"/>
              <a:gd name="connsiteY834" fmla="*/ 23573 h 3429000"/>
              <a:gd name="connsiteX835" fmla="*/ 4382818 w 12192000"/>
              <a:gd name="connsiteY835" fmla="*/ 0 h 3429000"/>
              <a:gd name="connsiteX836" fmla="*/ 1890928 w 12192000"/>
              <a:gd name="connsiteY836" fmla="*/ 0 h 3429000"/>
              <a:gd name="connsiteX837" fmla="*/ 1994713 w 12192000"/>
              <a:gd name="connsiteY837" fmla="*/ 0 h 3429000"/>
              <a:gd name="connsiteX838" fmla="*/ 1931354 w 12192000"/>
              <a:gd name="connsiteY838" fmla="*/ 46950 h 3429000"/>
              <a:gd name="connsiteX839" fmla="*/ 1765923 w 12192000"/>
              <a:gd name="connsiteY839" fmla="*/ 152043 h 3429000"/>
              <a:gd name="connsiteX840" fmla="*/ 1702258 w 12192000"/>
              <a:gd name="connsiteY840" fmla="*/ 183286 h 3429000"/>
              <a:gd name="connsiteX841" fmla="*/ 1538370 w 12192000"/>
              <a:gd name="connsiteY841" fmla="*/ 382804 h 3429000"/>
              <a:gd name="connsiteX842" fmla="*/ 542867 w 12192000"/>
              <a:gd name="connsiteY842" fmla="*/ 1515092 h 3429000"/>
              <a:gd name="connsiteX843" fmla="*/ 515800 w 12192000"/>
              <a:gd name="connsiteY843" fmla="*/ 1433180 h 3429000"/>
              <a:gd name="connsiteX844" fmla="*/ 909145 w 12192000"/>
              <a:gd name="connsiteY844" fmla="*/ 770225 h 3429000"/>
              <a:gd name="connsiteX845" fmla="*/ 1214067 w 12192000"/>
              <a:gd name="connsiteY845" fmla="*/ 479561 h 3429000"/>
              <a:gd name="connsiteX846" fmla="*/ 640967 w 12192000"/>
              <a:gd name="connsiteY846" fmla="*/ 676601 h 3429000"/>
              <a:gd name="connsiteX847" fmla="*/ 112563 w 12192000"/>
              <a:gd name="connsiteY847" fmla="*/ 967952 h 3429000"/>
              <a:gd name="connsiteX848" fmla="*/ 0 w 12192000"/>
              <a:gd name="connsiteY848" fmla="*/ 1037006 h 3429000"/>
              <a:gd name="connsiteX849" fmla="*/ 0 w 12192000"/>
              <a:gd name="connsiteY849" fmla="*/ 804763 h 3429000"/>
              <a:gd name="connsiteX850" fmla="*/ 36881 w 12192000"/>
              <a:gd name="connsiteY850" fmla="*/ 771118 h 3429000"/>
              <a:gd name="connsiteX851" fmla="*/ 910534 w 12192000"/>
              <a:gd name="connsiteY851" fmla="*/ 200753 h 3429000"/>
              <a:gd name="connsiteX852" fmla="*/ 1578717 w 12192000"/>
              <a:gd name="connsiteY852" fmla="*/ 146982 h 3429000"/>
              <a:gd name="connsiteX853" fmla="*/ 1887945 w 12192000"/>
              <a:gd name="connsiteY853" fmla="*/ 2196 h 3429000"/>
              <a:gd name="connsiteX854" fmla="*/ 1890928 w 12192000"/>
              <a:gd name="connsiteY85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12192000" h="3429000">
                <a:moveTo>
                  <a:pt x="369702" y="3283169"/>
                </a:moveTo>
                <a:lnTo>
                  <a:pt x="366575" y="3286556"/>
                </a:lnTo>
                <a:cubicBezTo>
                  <a:pt x="367954" y="3286031"/>
                  <a:pt x="369326" y="3285512"/>
                  <a:pt x="371637" y="3284954"/>
                </a:cubicBezTo>
                <a:lnTo>
                  <a:pt x="369702" y="3283169"/>
                </a:lnTo>
                <a:close/>
                <a:moveTo>
                  <a:pt x="7392322" y="3229238"/>
                </a:moveTo>
                <a:cubicBezTo>
                  <a:pt x="7466250" y="3252109"/>
                  <a:pt x="7539706" y="3278100"/>
                  <a:pt x="7611337" y="3303821"/>
                </a:cubicBezTo>
                <a:cubicBezTo>
                  <a:pt x="7723489" y="3344078"/>
                  <a:pt x="7838666" y="3384801"/>
                  <a:pt x="7955762" y="3413006"/>
                </a:cubicBezTo>
                <a:cubicBezTo>
                  <a:pt x="7825893" y="3334794"/>
                  <a:pt x="7655160" y="3276586"/>
                  <a:pt x="7512455" y="3245734"/>
                </a:cubicBezTo>
                <a:lnTo>
                  <a:pt x="7392322" y="3229238"/>
                </a:lnTo>
                <a:close/>
                <a:moveTo>
                  <a:pt x="9928143" y="3086312"/>
                </a:moveTo>
                <a:lnTo>
                  <a:pt x="9753801" y="3096103"/>
                </a:lnTo>
                <a:cubicBezTo>
                  <a:pt x="9696294" y="3099458"/>
                  <a:pt x="9636969" y="3102530"/>
                  <a:pt x="9578027" y="3103104"/>
                </a:cubicBezTo>
                <a:cubicBezTo>
                  <a:pt x="9526546" y="3103538"/>
                  <a:pt x="9474842" y="3101381"/>
                  <a:pt x="9424342" y="3099403"/>
                </a:cubicBezTo>
                <a:cubicBezTo>
                  <a:pt x="9283243" y="3094421"/>
                  <a:pt x="9137206" y="3089329"/>
                  <a:pt x="9001907" y="3131369"/>
                </a:cubicBezTo>
                <a:cubicBezTo>
                  <a:pt x="8974564" y="3139983"/>
                  <a:pt x="8948144" y="3150668"/>
                  <a:pt x="8922138" y="3162702"/>
                </a:cubicBezTo>
                <a:cubicBezTo>
                  <a:pt x="8976395" y="3168451"/>
                  <a:pt x="9031633" y="3171803"/>
                  <a:pt x="9087550" y="3170765"/>
                </a:cubicBezTo>
                <a:cubicBezTo>
                  <a:pt x="9228396" y="3169297"/>
                  <a:pt x="9371812" y="3147077"/>
                  <a:pt x="9512475" y="3134693"/>
                </a:cubicBezTo>
                <a:cubicBezTo>
                  <a:pt x="9626059" y="3125204"/>
                  <a:pt x="9898686" y="3108707"/>
                  <a:pt x="9928143" y="3086312"/>
                </a:cubicBezTo>
                <a:close/>
                <a:moveTo>
                  <a:pt x="9351220" y="3030370"/>
                </a:moveTo>
                <a:cubicBezTo>
                  <a:pt x="9225400" y="3034303"/>
                  <a:pt x="9098278" y="3052291"/>
                  <a:pt x="8999756" y="3100929"/>
                </a:cubicBezTo>
                <a:cubicBezTo>
                  <a:pt x="9138083" y="3059352"/>
                  <a:pt x="9284119" y="3064450"/>
                  <a:pt x="9425830" y="3069517"/>
                </a:cubicBezTo>
                <a:cubicBezTo>
                  <a:pt x="9476320" y="3071495"/>
                  <a:pt x="9528123" y="3073029"/>
                  <a:pt x="9578307" y="3073035"/>
                </a:cubicBezTo>
                <a:cubicBezTo>
                  <a:pt x="9636540" y="3072999"/>
                  <a:pt x="9695359" y="3069204"/>
                  <a:pt x="9752771" y="3066471"/>
                </a:cubicBezTo>
                <a:lnTo>
                  <a:pt x="9852779" y="3060665"/>
                </a:lnTo>
                <a:cubicBezTo>
                  <a:pt x="9815758" y="3055629"/>
                  <a:pt x="9764024" y="3049620"/>
                  <a:pt x="9694862" y="3044140"/>
                </a:cubicBezTo>
                <a:cubicBezTo>
                  <a:pt x="9601553" y="3036560"/>
                  <a:pt x="9477038" y="3026438"/>
                  <a:pt x="9351220" y="3030370"/>
                </a:cubicBezTo>
                <a:close/>
                <a:moveTo>
                  <a:pt x="1019354" y="2886006"/>
                </a:moveTo>
                <a:cubicBezTo>
                  <a:pt x="847231" y="3054030"/>
                  <a:pt x="636234" y="3170053"/>
                  <a:pt x="441046" y="3262153"/>
                </a:cubicBezTo>
                <a:cubicBezTo>
                  <a:pt x="668934" y="3184112"/>
                  <a:pt x="947819" y="3065377"/>
                  <a:pt x="1019354" y="2886006"/>
                </a:cubicBezTo>
                <a:close/>
                <a:moveTo>
                  <a:pt x="991680" y="2869413"/>
                </a:moveTo>
                <a:cubicBezTo>
                  <a:pt x="775775" y="2967465"/>
                  <a:pt x="575302" y="3078871"/>
                  <a:pt x="409060" y="3242470"/>
                </a:cubicBezTo>
                <a:cubicBezTo>
                  <a:pt x="603834" y="3151783"/>
                  <a:pt x="817655" y="3036584"/>
                  <a:pt x="991680" y="2869413"/>
                </a:cubicBezTo>
                <a:close/>
                <a:moveTo>
                  <a:pt x="7254615" y="2482918"/>
                </a:moveTo>
                <a:cubicBezTo>
                  <a:pt x="7274645" y="2505852"/>
                  <a:pt x="7294062" y="2528691"/>
                  <a:pt x="7312589" y="2553309"/>
                </a:cubicBezTo>
                <a:cubicBezTo>
                  <a:pt x="7413753" y="2685421"/>
                  <a:pt x="7483941" y="2837763"/>
                  <a:pt x="7580896" y="2973069"/>
                </a:cubicBezTo>
                <a:cubicBezTo>
                  <a:pt x="7695169" y="3132808"/>
                  <a:pt x="7849203" y="3247399"/>
                  <a:pt x="7990862" y="3378025"/>
                </a:cubicBezTo>
                <a:cubicBezTo>
                  <a:pt x="7962703" y="3319256"/>
                  <a:pt x="7917173" y="3268712"/>
                  <a:pt x="7871964" y="3220139"/>
                </a:cubicBezTo>
                <a:lnTo>
                  <a:pt x="7859674" y="3207358"/>
                </a:lnTo>
                <a:cubicBezTo>
                  <a:pt x="7748530" y="3087822"/>
                  <a:pt x="7645260" y="2957311"/>
                  <a:pt x="7545050" y="2831110"/>
                </a:cubicBezTo>
                <a:cubicBezTo>
                  <a:pt x="7452767" y="2713819"/>
                  <a:pt x="7357042" y="2594723"/>
                  <a:pt x="7254615" y="2482918"/>
                </a:cubicBezTo>
                <a:close/>
                <a:moveTo>
                  <a:pt x="9078855" y="2455754"/>
                </a:moveTo>
                <a:cubicBezTo>
                  <a:pt x="8942634" y="2641158"/>
                  <a:pt x="8787932" y="2886508"/>
                  <a:pt x="8825188" y="3067752"/>
                </a:cubicBezTo>
                <a:cubicBezTo>
                  <a:pt x="8871718" y="2841055"/>
                  <a:pt x="8975231" y="2634621"/>
                  <a:pt x="9078855" y="2455754"/>
                </a:cubicBezTo>
                <a:close/>
                <a:moveTo>
                  <a:pt x="9113805" y="2454072"/>
                </a:moveTo>
                <a:cubicBezTo>
                  <a:pt x="9009770" y="2631592"/>
                  <a:pt x="8903644" y="2838900"/>
                  <a:pt x="8855200" y="3065950"/>
                </a:cubicBezTo>
                <a:cubicBezTo>
                  <a:pt x="8971799" y="2871136"/>
                  <a:pt x="9069545" y="2674069"/>
                  <a:pt x="9113805" y="2454072"/>
                </a:cubicBezTo>
                <a:close/>
                <a:moveTo>
                  <a:pt x="9123940" y="2396040"/>
                </a:moveTo>
                <a:cubicBezTo>
                  <a:pt x="9123142" y="2397205"/>
                  <a:pt x="9122347" y="2398360"/>
                  <a:pt x="9120846" y="2400053"/>
                </a:cubicBezTo>
                <a:lnTo>
                  <a:pt x="9123267" y="2400425"/>
                </a:lnTo>
                <a:cubicBezTo>
                  <a:pt x="9123491" y="2398963"/>
                  <a:pt x="9123716" y="2397502"/>
                  <a:pt x="9123940" y="2396040"/>
                </a:cubicBezTo>
                <a:close/>
                <a:moveTo>
                  <a:pt x="103333" y="2270602"/>
                </a:moveTo>
                <a:cubicBezTo>
                  <a:pt x="133282" y="2297353"/>
                  <a:pt x="175725" y="2333843"/>
                  <a:pt x="233938" y="2380416"/>
                </a:cubicBezTo>
                <a:cubicBezTo>
                  <a:pt x="390802" y="2506412"/>
                  <a:pt x="652575" y="2716703"/>
                  <a:pt x="883580" y="2751710"/>
                </a:cubicBezTo>
                <a:cubicBezTo>
                  <a:pt x="736829" y="2704021"/>
                  <a:pt x="610173" y="2611280"/>
                  <a:pt x="487337" y="2521182"/>
                </a:cubicBezTo>
                <a:cubicBezTo>
                  <a:pt x="443670" y="2488932"/>
                  <a:pt x="398584" y="2456270"/>
                  <a:pt x="354051" y="2425912"/>
                </a:cubicBezTo>
                <a:cubicBezTo>
                  <a:pt x="302352" y="2390720"/>
                  <a:pt x="247963" y="2358429"/>
                  <a:pt x="195436" y="2326068"/>
                </a:cubicBezTo>
                <a:lnTo>
                  <a:pt x="103333" y="2270602"/>
                </a:lnTo>
                <a:close/>
                <a:moveTo>
                  <a:pt x="5539432" y="2213928"/>
                </a:moveTo>
                <a:cubicBezTo>
                  <a:pt x="5544304" y="2230969"/>
                  <a:pt x="5549664" y="2248449"/>
                  <a:pt x="5555462" y="2265454"/>
                </a:cubicBezTo>
                <a:cubicBezTo>
                  <a:pt x="5631122" y="2480386"/>
                  <a:pt x="5731219" y="2689228"/>
                  <a:pt x="5828270" y="2891663"/>
                </a:cubicBezTo>
                <a:cubicBezTo>
                  <a:pt x="5868407" y="2975290"/>
                  <a:pt x="5908582" y="3059842"/>
                  <a:pt x="5947416" y="3145846"/>
                </a:cubicBezTo>
                <a:cubicBezTo>
                  <a:pt x="5894674" y="2898329"/>
                  <a:pt x="5793018" y="2289484"/>
                  <a:pt x="5539432" y="2213928"/>
                </a:cubicBezTo>
                <a:close/>
                <a:moveTo>
                  <a:pt x="51253" y="2202825"/>
                </a:moveTo>
                <a:lnTo>
                  <a:pt x="211622" y="2299803"/>
                </a:lnTo>
                <a:cubicBezTo>
                  <a:pt x="264592" y="2331684"/>
                  <a:pt x="319013" y="2364908"/>
                  <a:pt x="371652" y="2400062"/>
                </a:cubicBezTo>
                <a:cubicBezTo>
                  <a:pt x="417589" y="2430824"/>
                  <a:pt x="462230" y="2463964"/>
                  <a:pt x="505903" y="2496221"/>
                </a:cubicBezTo>
                <a:cubicBezTo>
                  <a:pt x="628246" y="2585875"/>
                  <a:pt x="754907" y="2678611"/>
                  <a:pt x="899240" y="2724068"/>
                </a:cubicBezTo>
                <a:cubicBezTo>
                  <a:pt x="928476" y="2733153"/>
                  <a:pt x="958088" y="2739887"/>
                  <a:pt x="988114" y="2745204"/>
                </a:cubicBezTo>
                <a:cubicBezTo>
                  <a:pt x="943280" y="2707411"/>
                  <a:pt x="896194" y="2671100"/>
                  <a:pt x="845971" y="2638177"/>
                </a:cubicBezTo>
                <a:cubicBezTo>
                  <a:pt x="720131" y="2554257"/>
                  <a:pt x="580034" y="2486740"/>
                  <a:pt x="448057" y="2412376"/>
                </a:cubicBezTo>
                <a:cubicBezTo>
                  <a:pt x="341781" y="2351886"/>
                  <a:pt x="90319" y="2201263"/>
                  <a:pt x="51253" y="2202825"/>
                </a:cubicBezTo>
                <a:close/>
                <a:moveTo>
                  <a:pt x="2606687" y="2201718"/>
                </a:moveTo>
                <a:cubicBezTo>
                  <a:pt x="2484040" y="2523782"/>
                  <a:pt x="2550772" y="2876470"/>
                  <a:pt x="2645658" y="3211259"/>
                </a:cubicBezTo>
                <a:cubicBezTo>
                  <a:pt x="2605413" y="2891984"/>
                  <a:pt x="2566733" y="2541903"/>
                  <a:pt x="2606687" y="2201718"/>
                </a:cubicBezTo>
                <a:close/>
                <a:moveTo>
                  <a:pt x="10097724" y="2162852"/>
                </a:moveTo>
                <a:cubicBezTo>
                  <a:pt x="9944682" y="2164954"/>
                  <a:pt x="9791714" y="2182746"/>
                  <a:pt x="9645248" y="2201119"/>
                </a:cubicBezTo>
                <a:cubicBezTo>
                  <a:pt x="9610727" y="2205568"/>
                  <a:pt x="9577456" y="2210754"/>
                  <a:pt x="9543858" y="2221510"/>
                </a:cubicBezTo>
                <a:cubicBezTo>
                  <a:pt x="9550063" y="2233642"/>
                  <a:pt x="9629757" y="2204895"/>
                  <a:pt x="9681648" y="2200828"/>
                </a:cubicBezTo>
                <a:cubicBezTo>
                  <a:pt x="9969341" y="2180845"/>
                  <a:pt x="10272689" y="2226720"/>
                  <a:pt x="10557846" y="2172337"/>
                </a:cubicBezTo>
                <a:cubicBezTo>
                  <a:pt x="10473933" y="2182321"/>
                  <a:pt x="10386637" y="2176065"/>
                  <a:pt x="10301704" y="2169847"/>
                </a:cubicBezTo>
                <a:cubicBezTo>
                  <a:pt x="10284536" y="2168562"/>
                  <a:pt x="10267371" y="2167280"/>
                  <a:pt x="10250553" y="2166539"/>
                </a:cubicBezTo>
                <a:cubicBezTo>
                  <a:pt x="10199759" y="2163194"/>
                  <a:pt x="10148737" y="2162152"/>
                  <a:pt x="10097724" y="2162852"/>
                </a:cubicBezTo>
                <a:close/>
                <a:moveTo>
                  <a:pt x="3642057" y="2144487"/>
                </a:moveTo>
                <a:cubicBezTo>
                  <a:pt x="3639338" y="2146453"/>
                  <a:pt x="3635693" y="2148466"/>
                  <a:pt x="3632981" y="2150437"/>
                </a:cubicBezTo>
                <a:cubicBezTo>
                  <a:pt x="3509182" y="2245738"/>
                  <a:pt x="3441993" y="2382556"/>
                  <a:pt x="3382436" y="2523726"/>
                </a:cubicBezTo>
                <a:cubicBezTo>
                  <a:pt x="3286719" y="2750641"/>
                  <a:pt x="3231101" y="2990386"/>
                  <a:pt x="3191929" y="3233669"/>
                </a:cubicBezTo>
                <a:cubicBezTo>
                  <a:pt x="3237125" y="3036250"/>
                  <a:pt x="3296425" y="2842000"/>
                  <a:pt x="3369898" y="2652771"/>
                </a:cubicBezTo>
                <a:cubicBezTo>
                  <a:pt x="3454377" y="2436084"/>
                  <a:pt x="3540614" y="2274753"/>
                  <a:pt x="3642057" y="2144487"/>
                </a:cubicBezTo>
                <a:close/>
                <a:moveTo>
                  <a:pt x="7015907" y="2112548"/>
                </a:moveTo>
                <a:cubicBezTo>
                  <a:pt x="7100896" y="2184517"/>
                  <a:pt x="7181386" y="2261562"/>
                  <a:pt x="7259646" y="2336985"/>
                </a:cubicBezTo>
                <a:cubicBezTo>
                  <a:pt x="7425913" y="2497010"/>
                  <a:pt x="7598167" y="2662445"/>
                  <a:pt x="7741483" y="2850980"/>
                </a:cubicBezTo>
                <a:cubicBezTo>
                  <a:pt x="7847640" y="2990905"/>
                  <a:pt x="7937072" y="3142994"/>
                  <a:pt x="8008941" y="3304560"/>
                </a:cubicBezTo>
                <a:cubicBezTo>
                  <a:pt x="8009955" y="3265639"/>
                  <a:pt x="8010548" y="3225374"/>
                  <a:pt x="7999234" y="3181993"/>
                </a:cubicBezTo>
                <a:cubicBezTo>
                  <a:pt x="7958140" y="3025784"/>
                  <a:pt x="7815502" y="2885397"/>
                  <a:pt x="7715154" y="2768148"/>
                </a:cubicBezTo>
                <a:cubicBezTo>
                  <a:pt x="7576575" y="2605314"/>
                  <a:pt x="7431075" y="2447188"/>
                  <a:pt x="7271900" y="2305551"/>
                </a:cubicBezTo>
                <a:cubicBezTo>
                  <a:pt x="7230409" y="2269079"/>
                  <a:pt x="7098810" y="2161772"/>
                  <a:pt x="7015907" y="2112548"/>
                </a:cubicBezTo>
                <a:close/>
                <a:moveTo>
                  <a:pt x="2650666" y="2101686"/>
                </a:moveTo>
                <a:cubicBezTo>
                  <a:pt x="2650695" y="2102619"/>
                  <a:pt x="2650695" y="2102619"/>
                  <a:pt x="2650249" y="2103101"/>
                </a:cubicBezTo>
                <a:cubicBezTo>
                  <a:pt x="2594633" y="2435991"/>
                  <a:pt x="2624834" y="2783617"/>
                  <a:pt x="2663808" y="3106215"/>
                </a:cubicBezTo>
                <a:cubicBezTo>
                  <a:pt x="2664345" y="2972062"/>
                  <a:pt x="2664881" y="2837909"/>
                  <a:pt x="2665418" y="2703756"/>
                </a:cubicBezTo>
                <a:cubicBezTo>
                  <a:pt x="2666315" y="2516493"/>
                  <a:pt x="2661038" y="2314579"/>
                  <a:pt x="2650666" y="2101686"/>
                </a:cubicBezTo>
                <a:close/>
                <a:moveTo>
                  <a:pt x="10218664" y="2096300"/>
                </a:moveTo>
                <a:cubicBezTo>
                  <a:pt x="10171755" y="2095070"/>
                  <a:pt x="10126463" y="2096064"/>
                  <a:pt x="10086154" y="2096937"/>
                </a:cubicBezTo>
                <a:cubicBezTo>
                  <a:pt x="9975638" y="2099402"/>
                  <a:pt x="9876341" y="2102370"/>
                  <a:pt x="9778614" y="2121189"/>
                </a:cubicBezTo>
                <a:cubicBezTo>
                  <a:pt x="9714017" y="2133376"/>
                  <a:pt x="9654494" y="2152286"/>
                  <a:pt x="9601703" y="2176852"/>
                </a:cubicBezTo>
                <a:cubicBezTo>
                  <a:pt x="9614985" y="2174489"/>
                  <a:pt x="9628056" y="2173024"/>
                  <a:pt x="9641684" y="2171203"/>
                </a:cubicBezTo>
                <a:cubicBezTo>
                  <a:pt x="9838075" y="2146001"/>
                  <a:pt x="10046725" y="2122921"/>
                  <a:pt x="10252799" y="2135971"/>
                </a:cubicBezTo>
                <a:lnTo>
                  <a:pt x="10304297" y="2139822"/>
                </a:lnTo>
                <a:cubicBezTo>
                  <a:pt x="10380931" y="2145228"/>
                  <a:pt x="10459361" y="2151014"/>
                  <a:pt x="10533945" y="2144703"/>
                </a:cubicBezTo>
                <a:cubicBezTo>
                  <a:pt x="10504378" y="2139851"/>
                  <a:pt x="10475221" y="2133210"/>
                  <a:pt x="10446061" y="2126562"/>
                </a:cubicBezTo>
                <a:cubicBezTo>
                  <a:pt x="10417803" y="2120116"/>
                  <a:pt x="10389545" y="2113665"/>
                  <a:pt x="10360877" y="2109004"/>
                </a:cubicBezTo>
                <a:cubicBezTo>
                  <a:pt x="10314101" y="2100982"/>
                  <a:pt x="10265574" y="2097529"/>
                  <a:pt x="10218664" y="2096300"/>
                </a:cubicBezTo>
                <a:close/>
                <a:moveTo>
                  <a:pt x="6946849" y="2094271"/>
                </a:moveTo>
                <a:cubicBezTo>
                  <a:pt x="6946657" y="2095520"/>
                  <a:pt x="6946560" y="2096151"/>
                  <a:pt x="6946972" y="2097491"/>
                </a:cubicBezTo>
                <a:cubicBezTo>
                  <a:pt x="6980090" y="2172397"/>
                  <a:pt x="7043425" y="2232082"/>
                  <a:pt x="7105827" y="2289700"/>
                </a:cubicBezTo>
                <a:lnTo>
                  <a:pt x="7126431" y="2308872"/>
                </a:lnTo>
                <a:cubicBezTo>
                  <a:pt x="7289613" y="2460736"/>
                  <a:pt x="7430828" y="2638705"/>
                  <a:pt x="7567269" y="2811461"/>
                </a:cubicBezTo>
                <a:cubicBezTo>
                  <a:pt x="7666876" y="2937562"/>
                  <a:pt x="7769633" y="3067348"/>
                  <a:pt x="7880270" y="3186176"/>
                </a:cubicBezTo>
                <a:lnTo>
                  <a:pt x="7892560" y="3198949"/>
                </a:lnTo>
                <a:cubicBezTo>
                  <a:pt x="7919687" y="3228095"/>
                  <a:pt x="7947417" y="3257334"/>
                  <a:pt x="7971643" y="3289236"/>
                </a:cubicBezTo>
                <a:cubicBezTo>
                  <a:pt x="7902183" y="3140208"/>
                  <a:pt x="7817787" y="2999779"/>
                  <a:pt x="7719359" y="2870011"/>
                </a:cubicBezTo>
                <a:cubicBezTo>
                  <a:pt x="7577670" y="2683005"/>
                  <a:pt x="7405928" y="2518293"/>
                  <a:pt x="7240170" y="2358985"/>
                </a:cubicBezTo>
                <a:cubicBezTo>
                  <a:pt x="7146175" y="2268975"/>
                  <a:pt x="7050053" y="2176722"/>
                  <a:pt x="6946849" y="2094271"/>
                </a:cubicBezTo>
                <a:close/>
                <a:moveTo>
                  <a:pt x="2680277" y="2050204"/>
                </a:moveTo>
                <a:cubicBezTo>
                  <a:pt x="2679826" y="2050692"/>
                  <a:pt x="2679381" y="2051173"/>
                  <a:pt x="2678972" y="2052582"/>
                </a:cubicBezTo>
                <a:cubicBezTo>
                  <a:pt x="2691463" y="2283555"/>
                  <a:pt x="2697451" y="2503139"/>
                  <a:pt x="2696666" y="2704836"/>
                </a:cubicBezTo>
                <a:lnTo>
                  <a:pt x="2695769" y="2961955"/>
                </a:lnTo>
                <a:cubicBezTo>
                  <a:pt x="2712509" y="2868144"/>
                  <a:pt x="2727840" y="2773916"/>
                  <a:pt x="2739893" y="2679357"/>
                </a:cubicBezTo>
                <a:cubicBezTo>
                  <a:pt x="2767348" y="2457500"/>
                  <a:pt x="2737035" y="2258445"/>
                  <a:pt x="2680277" y="2050204"/>
                </a:cubicBezTo>
                <a:close/>
                <a:moveTo>
                  <a:pt x="1132195" y="2038980"/>
                </a:moveTo>
                <a:cubicBezTo>
                  <a:pt x="1313054" y="2066211"/>
                  <a:pt x="1494925" y="2083628"/>
                  <a:pt x="1679056" y="2087907"/>
                </a:cubicBezTo>
                <a:cubicBezTo>
                  <a:pt x="1838007" y="2091331"/>
                  <a:pt x="1983050" y="2061313"/>
                  <a:pt x="2128648" y="2045249"/>
                </a:cubicBezTo>
                <a:cubicBezTo>
                  <a:pt x="2028248" y="2038548"/>
                  <a:pt x="1925543" y="2044055"/>
                  <a:pt x="1825619" y="2049447"/>
                </a:cubicBezTo>
                <a:lnTo>
                  <a:pt x="1737798" y="2054353"/>
                </a:lnTo>
                <a:cubicBezTo>
                  <a:pt x="1536509" y="2063800"/>
                  <a:pt x="1332771" y="2058439"/>
                  <a:pt x="1132195" y="2038980"/>
                </a:cubicBezTo>
                <a:close/>
                <a:moveTo>
                  <a:pt x="10104407" y="2029317"/>
                </a:moveTo>
                <a:cubicBezTo>
                  <a:pt x="9978788" y="2027650"/>
                  <a:pt x="9828621" y="2050881"/>
                  <a:pt x="9704375" y="2107349"/>
                </a:cubicBezTo>
                <a:cubicBezTo>
                  <a:pt x="9726987" y="2101319"/>
                  <a:pt x="9749595" y="2095291"/>
                  <a:pt x="9773804" y="2090543"/>
                </a:cubicBezTo>
                <a:cubicBezTo>
                  <a:pt x="9873880" y="2071749"/>
                  <a:pt x="9974285" y="2068081"/>
                  <a:pt x="10086605" y="2065992"/>
                </a:cubicBezTo>
                <a:cubicBezTo>
                  <a:pt x="10168672" y="2064085"/>
                  <a:pt x="10271028" y="2062236"/>
                  <a:pt x="10367276" y="2078848"/>
                </a:cubicBezTo>
                <a:cubicBezTo>
                  <a:pt x="10396291" y="2084052"/>
                  <a:pt x="10425102" y="2090151"/>
                  <a:pt x="10454262" y="2096798"/>
                </a:cubicBezTo>
                <a:cubicBezTo>
                  <a:pt x="10493323" y="2105530"/>
                  <a:pt x="10531142" y="2113536"/>
                  <a:pt x="10569223" y="2118311"/>
                </a:cubicBezTo>
                <a:cubicBezTo>
                  <a:pt x="10422236" y="2061328"/>
                  <a:pt x="10260055" y="2031700"/>
                  <a:pt x="10104407" y="2029317"/>
                </a:cubicBezTo>
                <a:close/>
                <a:moveTo>
                  <a:pt x="6861797" y="1990899"/>
                </a:moveTo>
                <a:cubicBezTo>
                  <a:pt x="6869009" y="1991845"/>
                  <a:pt x="6876359" y="1994413"/>
                  <a:pt x="6879594" y="1995547"/>
                </a:cubicBezTo>
                <a:cubicBezTo>
                  <a:pt x="7239561" y="2108402"/>
                  <a:pt x="7549592" y="2502521"/>
                  <a:pt x="7789028" y="2783316"/>
                </a:cubicBezTo>
                <a:cubicBezTo>
                  <a:pt x="7920282" y="2937340"/>
                  <a:pt x="8046009" y="3078973"/>
                  <a:pt x="8093600" y="3281671"/>
                </a:cubicBezTo>
                <a:cubicBezTo>
                  <a:pt x="8106357" y="3335837"/>
                  <a:pt x="8115219" y="3381078"/>
                  <a:pt x="8129425" y="3425298"/>
                </a:cubicBezTo>
                <a:lnTo>
                  <a:pt x="8130898" y="3428998"/>
                </a:lnTo>
                <a:lnTo>
                  <a:pt x="7899365" y="3428998"/>
                </a:lnTo>
                <a:lnTo>
                  <a:pt x="7761176" y="3387656"/>
                </a:lnTo>
                <a:cubicBezTo>
                  <a:pt x="7707614" y="3369833"/>
                  <a:pt x="7654620" y="3350815"/>
                  <a:pt x="7602080" y="3331867"/>
                </a:cubicBezTo>
                <a:cubicBezTo>
                  <a:pt x="7499839" y="3295697"/>
                  <a:pt x="7395868" y="3258609"/>
                  <a:pt x="7289862" y="3230827"/>
                </a:cubicBezTo>
                <a:cubicBezTo>
                  <a:pt x="7386721" y="3273866"/>
                  <a:pt x="7479917" y="3312496"/>
                  <a:pt x="7582411" y="3355122"/>
                </a:cubicBezTo>
                <a:lnTo>
                  <a:pt x="7605759" y="3364465"/>
                </a:lnTo>
                <a:cubicBezTo>
                  <a:pt x="7652356" y="3383785"/>
                  <a:pt x="7694400" y="3400482"/>
                  <a:pt x="7737910" y="3411638"/>
                </a:cubicBezTo>
                <a:lnTo>
                  <a:pt x="7826532" y="3428999"/>
                </a:lnTo>
                <a:lnTo>
                  <a:pt x="7696096" y="3428999"/>
                </a:lnTo>
                <a:lnTo>
                  <a:pt x="7594081" y="3392149"/>
                </a:lnTo>
                <a:lnTo>
                  <a:pt x="7570734" y="3382799"/>
                </a:lnTo>
                <a:lnTo>
                  <a:pt x="7271814" y="3255601"/>
                </a:lnTo>
                <a:cubicBezTo>
                  <a:pt x="7315012" y="3311237"/>
                  <a:pt x="7445060" y="3376183"/>
                  <a:pt x="7585232" y="3421060"/>
                </a:cubicBezTo>
                <a:lnTo>
                  <a:pt x="7613775" y="3428998"/>
                </a:lnTo>
                <a:lnTo>
                  <a:pt x="7522197" y="3428998"/>
                </a:lnTo>
                <a:lnTo>
                  <a:pt x="7410696" y="3374861"/>
                </a:lnTo>
                <a:cubicBezTo>
                  <a:pt x="7272778" y="3302418"/>
                  <a:pt x="7152025" y="3224264"/>
                  <a:pt x="7088673" y="3181396"/>
                </a:cubicBezTo>
                <a:cubicBezTo>
                  <a:pt x="7075202" y="3172287"/>
                  <a:pt x="7065689" y="3153532"/>
                  <a:pt x="7090188" y="3155365"/>
                </a:cubicBezTo>
                <a:cubicBezTo>
                  <a:pt x="7322587" y="3174983"/>
                  <a:pt x="7561036" y="3195528"/>
                  <a:pt x="7780046" y="3282283"/>
                </a:cubicBezTo>
                <a:cubicBezTo>
                  <a:pt x="7810971" y="3294712"/>
                  <a:pt x="7991193" y="3408187"/>
                  <a:pt x="7944957" y="3370347"/>
                </a:cubicBezTo>
                <a:cubicBezTo>
                  <a:pt x="7830578" y="3275934"/>
                  <a:pt x="7705171" y="3188800"/>
                  <a:pt x="7601828" y="3074934"/>
                </a:cubicBezTo>
                <a:cubicBezTo>
                  <a:pt x="7389349" y="2840558"/>
                  <a:pt x="7257096" y="2543523"/>
                  <a:pt x="7042773" y="2305011"/>
                </a:cubicBezTo>
                <a:cubicBezTo>
                  <a:pt x="7007812" y="2266337"/>
                  <a:pt x="6799377" y="2086396"/>
                  <a:pt x="6844835" y="1995988"/>
                </a:cubicBezTo>
                <a:cubicBezTo>
                  <a:pt x="6847512" y="1990632"/>
                  <a:pt x="6854586" y="1989954"/>
                  <a:pt x="6861797" y="1990899"/>
                </a:cubicBezTo>
                <a:close/>
                <a:moveTo>
                  <a:pt x="1456157" y="1942404"/>
                </a:moveTo>
                <a:cubicBezTo>
                  <a:pt x="1385125" y="1944535"/>
                  <a:pt x="1314200" y="1949444"/>
                  <a:pt x="1244432" y="1956601"/>
                </a:cubicBezTo>
                <a:cubicBezTo>
                  <a:pt x="1151404" y="1966142"/>
                  <a:pt x="1060429" y="1979677"/>
                  <a:pt x="973990" y="1995940"/>
                </a:cubicBezTo>
                <a:cubicBezTo>
                  <a:pt x="1017323" y="1996535"/>
                  <a:pt x="1061253" y="2000367"/>
                  <a:pt x="1103809" y="2004720"/>
                </a:cubicBezTo>
                <a:lnTo>
                  <a:pt x="1123454" y="2006727"/>
                </a:lnTo>
                <a:cubicBezTo>
                  <a:pt x="1326373" y="2026563"/>
                  <a:pt x="1533386" y="2032253"/>
                  <a:pt x="1737017" y="2023183"/>
                </a:cubicBezTo>
                <a:lnTo>
                  <a:pt x="1824397" y="2018757"/>
                </a:lnTo>
                <a:cubicBezTo>
                  <a:pt x="1905266" y="2014590"/>
                  <a:pt x="1987993" y="2010352"/>
                  <a:pt x="2070059" y="2012660"/>
                </a:cubicBezTo>
                <a:cubicBezTo>
                  <a:pt x="1883310" y="1954634"/>
                  <a:pt x="1669251" y="1936013"/>
                  <a:pt x="1456157" y="1942404"/>
                </a:cubicBezTo>
                <a:close/>
                <a:moveTo>
                  <a:pt x="4988186" y="1787467"/>
                </a:moveTo>
                <a:cubicBezTo>
                  <a:pt x="4914642" y="1846764"/>
                  <a:pt x="4843105" y="1909703"/>
                  <a:pt x="4777334" y="1977072"/>
                </a:cubicBezTo>
                <a:cubicBezTo>
                  <a:pt x="4757662" y="1997414"/>
                  <a:pt x="4737537" y="2018249"/>
                  <a:pt x="4718341" y="2039043"/>
                </a:cubicBezTo>
                <a:cubicBezTo>
                  <a:pt x="4681696" y="2077771"/>
                  <a:pt x="4644162" y="2117455"/>
                  <a:pt x="4604655" y="2154434"/>
                </a:cubicBezTo>
                <a:cubicBezTo>
                  <a:pt x="4591636" y="2166592"/>
                  <a:pt x="4578581" y="2177832"/>
                  <a:pt x="4565074" y="2189550"/>
                </a:cubicBezTo>
                <a:cubicBezTo>
                  <a:pt x="4712605" y="2082121"/>
                  <a:pt x="4908425" y="1947611"/>
                  <a:pt x="4988186" y="1787467"/>
                </a:cubicBezTo>
                <a:close/>
                <a:moveTo>
                  <a:pt x="4978032" y="1754809"/>
                </a:moveTo>
                <a:cubicBezTo>
                  <a:pt x="4748175" y="1806846"/>
                  <a:pt x="4611576" y="2001393"/>
                  <a:pt x="4463413" y="2186162"/>
                </a:cubicBezTo>
                <a:cubicBezTo>
                  <a:pt x="4428815" y="2229459"/>
                  <a:pt x="4393697" y="2271384"/>
                  <a:pt x="4358134" y="2313791"/>
                </a:cubicBezTo>
                <a:lnTo>
                  <a:pt x="4376219" y="2300027"/>
                </a:lnTo>
                <a:cubicBezTo>
                  <a:pt x="4445817" y="2246939"/>
                  <a:pt x="4517680" y="2192374"/>
                  <a:pt x="4582340" y="2132037"/>
                </a:cubicBezTo>
                <a:cubicBezTo>
                  <a:pt x="4621394" y="2095545"/>
                  <a:pt x="4658482" y="2056345"/>
                  <a:pt x="4694684" y="2018098"/>
                </a:cubicBezTo>
                <a:cubicBezTo>
                  <a:pt x="4714806" y="1997264"/>
                  <a:pt x="4733997" y="1976475"/>
                  <a:pt x="4754123" y="1955643"/>
                </a:cubicBezTo>
                <a:cubicBezTo>
                  <a:pt x="4823909" y="1883925"/>
                  <a:pt x="4899949" y="1817074"/>
                  <a:pt x="4978032" y="1754809"/>
                </a:cubicBezTo>
                <a:close/>
                <a:moveTo>
                  <a:pt x="7427076" y="1713684"/>
                </a:moveTo>
                <a:cubicBezTo>
                  <a:pt x="7446602" y="1723725"/>
                  <a:pt x="7466122" y="1733767"/>
                  <a:pt x="7485963" y="1745783"/>
                </a:cubicBezTo>
                <a:cubicBezTo>
                  <a:pt x="7567460" y="1796071"/>
                  <a:pt x="7639772" y="1857770"/>
                  <a:pt x="7719410" y="1928281"/>
                </a:cubicBezTo>
                <a:cubicBezTo>
                  <a:pt x="7777835" y="1979518"/>
                  <a:pt x="7850375" y="2043816"/>
                  <a:pt x="7907163" y="2117863"/>
                </a:cubicBezTo>
                <a:cubicBezTo>
                  <a:pt x="7924160" y="2140331"/>
                  <a:pt x="7940457" y="2163330"/>
                  <a:pt x="7956656" y="2186961"/>
                </a:cubicBezTo>
                <a:cubicBezTo>
                  <a:pt x="7978464" y="2218485"/>
                  <a:pt x="7999857" y="2248676"/>
                  <a:pt x="8023445" y="2276642"/>
                </a:cubicBezTo>
                <a:cubicBezTo>
                  <a:pt x="7956400" y="2140150"/>
                  <a:pt x="7861731" y="2014166"/>
                  <a:pt x="7754656" y="1912546"/>
                </a:cubicBezTo>
                <a:cubicBezTo>
                  <a:pt x="7668081" y="1830722"/>
                  <a:pt x="7548884" y="1751582"/>
                  <a:pt x="7427076" y="1713684"/>
                </a:cubicBezTo>
                <a:close/>
                <a:moveTo>
                  <a:pt x="7312201" y="1699278"/>
                </a:moveTo>
                <a:cubicBezTo>
                  <a:pt x="7322935" y="1706049"/>
                  <a:pt x="7332964" y="1713350"/>
                  <a:pt x="7343603" y="1720746"/>
                </a:cubicBezTo>
                <a:cubicBezTo>
                  <a:pt x="7496266" y="1828079"/>
                  <a:pt x="7656157" y="1944847"/>
                  <a:pt x="7791759" y="2086717"/>
                </a:cubicBezTo>
                <a:lnTo>
                  <a:pt x="7825280" y="2122608"/>
                </a:lnTo>
                <a:cubicBezTo>
                  <a:pt x="7875363" y="2175773"/>
                  <a:pt x="7926463" y="2230374"/>
                  <a:pt x="7982410" y="2273551"/>
                </a:cubicBezTo>
                <a:cubicBezTo>
                  <a:pt x="7964809" y="2250989"/>
                  <a:pt x="7948608" y="2227366"/>
                  <a:pt x="7932408" y="2203736"/>
                </a:cubicBezTo>
                <a:cubicBezTo>
                  <a:pt x="7916712" y="2180836"/>
                  <a:pt x="7901020" y="2157930"/>
                  <a:pt x="7883927" y="2136087"/>
                </a:cubicBezTo>
                <a:cubicBezTo>
                  <a:pt x="7828664" y="2064188"/>
                  <a:pt x="7757146" y="2001331"/>
                  <a:pt x="7699832" y="1950904"/>
                </a:cubicBezTo>
                <a:cubicBezTo>
                  <a:pt x="7621217" y="1881828"/>
                  <a:pt x="7550116" y="1820322"/>
                  <a:pt x="7470240" y="1771559"/>
                </a:cubicBezTo>
                <a:cubicBezTo>
                  <a:pt x="7417598" y="1739141"/>
                  <a:pt x="7364314" y="1714956"/>
                  <a:pt x="7312201" y="1699278"/>
                </a:cubicBezTo>
                <a:close/>
                <a:moveTo>
                  <a:pt x="7244057" y="1695233"/>
                </a:moveTo>
                <a:cubicBezTo>
                  <a:pt x="7240832" y="1708197"/>
                  <a:pt x="7314310" y="1738040"/>
                  <a:pt x="7353035" y="1768318"/>
                </a:cubicBezTo>
                <a:cubicBezTo>
                  <a:pt x="7566127" y="1938091"/>
                  <a:pt x="7749139" y="2166671"/>
                  <a:pt x="7981878" y="2309345"/>
                </a:cubicBezTo>
                <a:cubicBezTo>
                  <a:pt x="7917138" y="2262903"/>
                  <a:pt x="7860147" y="2202267"/>
                  <a:pt x="7804780" y="2143174"/>
                </a:cubicBezTo>
                <a:cubicBezTo>
                  <a:pt x="7793606" y="2131210"/>
                  <a:pt x="7782433" y="2119247"/>
                  <a:pt x="7771164" y="2107908"/>
                </a:cubicBezTo>
                <a:cubicBezTo>
                  <a:pt x="7637791" y="1967658"/>
                  <a:pt x="7478920" y="1852329"/>
                  <a:pt x="7327465" y="1745181"/>
                </a:cubicBezTo>
                <a:cubicBezTo>
                  <a:pt x="7300620" y="1726330"/>
                  <a:pt x="7274186" y="1708825"/>
                  <a:pt x="7244057" y="1695233"/>
                </a:cubicBezTo>
                <a:close/>
                <a:moveTo>
                  <a:pt x="7133363" y="1621246"/>
                </a:moveTo>
                <a:cubicBezTo>
                  <a:pt x="7577149" y="1692491"/>
                  <a:pt x="7947715" y="1926125"/>
                  <a:pt x="8128687" y="2361959"/>
                </a:cubicBezTo>
                <a:cubicBezTo>
                  <a:pt x="8276565" y="2476246"/>
                  <a:pt x="8400253" y="2615012"/>
                  <a:pt x="8497002" y="2775913"/>
                </a:cubicBezTo>
                <a:cubicBezTo>
                  <a:pt x="8503575" y="2712856"/>
                  <a:pt x="8502497" y="2730666"/>
                  <a:pt x="8514292" y="2586372"/>
                </a:cubicBezTo>
                <a:cubicBezTo>
                  <a:pt x="8536052" y="2320157"/>
                  <a:pt x="8547760" y="2104819"/>
                  <a:pt x="8491838" y="1907275"/>
                </a:cubicBezTo>
                <a:cubicBezTo>
                  <a:pt x="8507078" y="1838180"/>
                  <a:pt x="8575461" y="1922481"/>
                  <a:pt x="8605731" y="2171804"/>
                </a:cubicBezTo>
                <a:cubicBezTo>
                  <a:pt x="8608350" y="2316349"/>
                  <a:pt x="8605836" y="2462029"/>
                  <a:pt x="8594880" y="2610262"/>
                </a:cubicBezTo>
                <a:cubicBezTo>
                  <a:pt x="8575957" y="2862971"/>
                  <a:pt x="8542313" y="3114716"/>
                  <a:pt x="8494242" y="3363600"/>
                </a:cubicBezTo>
                <a:cubicBezTo>
                  <a:pt x="8597730" y="3298745"/>
                  <a:pt x="8691862" y="3210036"/>
                  <a:pt x="8794675" y="3161735"/>
                </a:cubicBezTo>
                <a:cubicBezTo>
                  <a:pt x="8796362" y="3158786"/>
                  <a:pt x="8798755" y="3155312"/>
                  <a:pt x="8800448" y="3152371"/>
                </a:cubicBezTo>
                <a:cubicBezTo>
                  <a:pt x="8795284" y="3149656"/>
                  <a:pt x="8790221" y="3146317"/>
                  <a:pt x="8788186" y="3143441"/>
                </a:cubicBezTo>
                <a:cubicBezTo>
                  <a:pt x="8594646" y="2882498"/>
                  <a:pt x="8993712" y="2429248"/>
                  <a:pt x="9137232" y="2236639"/>
                </a:cubicBezTo>
                <a:cubicBezTo>
                  <a:pt x="9150495" y="2218816"/>
                  <a:pt x="9217510" y="2246384"/>
                  <a:pt x="9216765" y="2267416"/>
                </a:cubicBezTo>
                <a:cubicBezTo>
                  <a:pt x="9208076" y="2554368"/>
                  <a:pt x="9105464" y="2799377"/>
                  <a:pt x="8969849" y="3037405"/>
                </a:cubicBezTo>
                <a:cubicBezTo>
                  <a:pt x="9192790" y="2953070"/>
                  <a:pt x="9514633" y="2995367"/>
                  <a:pt x="9706237" y="2990148"/>
                </a:cubicBezTo>
                <a:cubicBezTo>
                  <a:pt x="9875985" y="2986062"/>
                  <a:pt x="9998989" y="2995957"/>
                  <a:pt x="10110375" y="3134116"/>
                </a:cubicBezTo>
                <a:cubicBezTo>
                  <a:pt x="10119737" y="3145800"/>
                  <a:pt x="10104347" y="3149204"/>
                  <a:pt x="10096281" y="3149254"/>
                </a:cubicBezTo>
                <a:cubicBezTo>
                  <a:pt x="9752742" y="3155519"/>
                  <a:pt x="9411210" y="3213343"/>
                  <a:pt x="9067672" y="3219608"/>
                </a:cubicBezTo>
                <a:cubicBezTo>
                  <a:pt x="9008636" y="3220807"/>
                  <a:pt x="8918484" y="3198657"/>
                  <a:pt x="8859441" y="3212028"/>
                </a:cubicBezTo>
                <a:cubicBezTo>
                  <a:pt x="8858839" y="3211935"/>
                  <a:pt x="8858138" y="3212468"/>
                  <a:pt x="8857528" y="3212375"/>
                </a:cubicBezTo>
                <a:cubicBezTo>
                  <a:pt x="8854312" y="3213158"/>
                  <a:pt x="8851192" y="3213319"/>
                  <a:pt x="8848579" y="3214204"/>
                </a:cubicBezTo>
                <a:cubicBezTo>
                  <a:pt x="8763018" y="3241925"/>
                  <a:pt x="8669480" y="3330768"/>
                  <a:pt x="8576285" y="3395788"/>
                </a:cubicBezTo>
                <a:lnTo>
                  <a:pt x="8519159" y="3428998"/>
                </a:lnTo>
                <a:lnTo>
                  <a:pt x="8393540" y="3428998"/>
                </a:lnTo>
                <a:lnTo>
                  <a:pt x="8417346" y="3316652"/>
                </a:lnTo>
                <a:cubicBezTo>
                  <a:pt x="8445294" y="3171749"/>
                  <a:pt x="8467982" y="3025800"/>
                  <a:pt x="8485502" y="2879216"/>
                </a:cubicBezTo>
                <a:cubicBezTo>
                  <a:pt x="8483369" y="2876964"/>
                  <a:pt x="8481139" y="2875343"/>
                  <a:pt x="8480214" y="2873278"/>
                </a:cubicBezTo>
                <a:cubicBezTo>
                  <a:pt x="8389148" y="2691471"/>
                  <a:pt x="8265637" y="2535433"/>
                  <a:pt x="8112215" y="2408768"/>
                </a:cubicBezTo>
                <a:cubicBezTo>
                  <a:pt x="8107469" y="2407403"/>
                  <a:pt x="8101510" y="2405843"/>
                  <a:pt x="8095146" y="2402943"/>
                </a:cubicBezTo>
                <a:cubicBezTo>
                  <a:pt x="7720999" y="2241157"/>
                  <a:pt x="7460805" y="1881579"/>
                  <a:pt x="7131946" y="1646653"/>
                </a:cubicBezTo>
                <a:cubicBezTo>
                  <a:pt x="7120196" y="1638444"/>
                  <a:pt x="7107334" y="1617255"/>
                  <a:pt x="7133363" y="1621246"/>
                </a:cubicBezTo>
                <a:close/>
                <a:moveTo>
                  <a:pt x="1903353" y="1615827"/>
                </a:moveTo>
                <a:cubicBezTo>
                  <a:pt x="1900901" y="1620058"/>
                  <a:pt x="1913196" y="1636331"/>
                  <a:pt x="1936931" y="1664954"/>
                </a:cubicBezTo>
                <a:cubicBezTo>
                  <a:pt x="2021149" y="1767773"/>
                  <a:pt x="2108079" y="1868623"/>
                  <a:pt x="2195868" y="1967574"/>
                </a:cubicBezTo>
                <a:cubicBezTo>
                  <a:pt x="2196092" y="1880013"/>
                  <a:pt x="2155695" y="1801515"/>
                  <a:pt x="2088852" y="1737123"/>
                </a:cubicBezTo>
                <a:cubicBezTo>
                  <a:pt x="2054441" y="1703572"/>
                  <a:pt x="2001584" y="1662839"/>
                  <a:pt x="1958241" y="1638955"/>
                </a:cubicBezTo>
                <a:cubicBezTo>
                  <a:pt x="1922998" y="1619408"/>
                  <a:pt x="1905803" y="1611595"/>
                  <a:pt x="1903353" y="1615827"/>
                </a:cubicBezTo>
                <a:close/>
                <a:moveTo>
                  <a:pt x="11544294" y="1515364"/>
                </a:moveTo>
                <a:cubicBezTo>
                  <a:pt x="11560186" y="1751994"/>
                  <a:pt x="11601886" y="2047223"/>
                  <a:pt x="11755210" y="2159157"/>
                </a:cubicBezTo>
                <a:cubicBezTo>
                  <a:pt x="11638730" y="1953912"/>
                  <a:pt x="11582097" y="1724179"/>
                  <a:pt x="11544294" y="1515364"/>
                </a:cubicBezTo>
                <a:close/>
                <a:moveTo>
                  <a:pt x="11571408" y="1489599"/>
                </a:moveTo>
                <a:cubicBezTo>
                  <a:pt x="11607963" y="1697676"/>
                  <a:pt x="11663078" y="1929905"/>
                  <a:pt x="11778250" y="2136760"/>
                </a:cubicBezTo>
                <a:cubicBezTo>
                  <a:pt x="11740096" y="1906710"/>
                  <a:pt x="11685166" y="1688152"/>
                  <a:pt x="11571408" y="1489599"/>
                </a:cubicBezTo>
                <a:close/>
                <a:moveTo>
                  <a:pt x="11540154" y="1438303"/>
                </a:moveTo>
                <a:cubicBezTo>
                  <a:pt x="11540302" y="1439748"/>
                  <a:pt x="11540443" y="1441186"/>
                  <a:pt x="11540380" y="1443526"/>
                </a:cubicBezTo>
                <a:lnTo>
                  <a:pt x="11542590" y="1442112"/>
                </a:lnTo>
                <a:lnTo>
                  <a:pt x="11540154" y="1438303"/>
                </a:lnTo>
                <a:close/>
                <a:moveTo>
                  <a:pt x="10567662" y="1437948"/>
                </a:moveTo>
                <a:cubicBezTo>
                  <a:pt x="10522198" y="1438672"/>
                  <a:pt x="10476263" y="1443522"/>
                  <a:pt x="10431225" y="1448568"/>
                </a:cubicBezTo>
                <a:cubicBezTo>
                  <a:pt x="10381279" y="1454457"/>
                  <a:pt x="10328981" y="1460314"/>
                  <a:pt x="10277556" y="1460247"/>
                </a:cubicBezTo>
                <a:cubicBezTo>
                  <a:pt x="10236449" y="1460475"/>
                  <a:pt x="10195262" y="1456932"/>
                  <a:pt x="10155875" y="1453769"/>
                </a:cubicBezTo>
                <a:cubicBezTo>
                  <a:pt x="10128043" y="1451639"/>
                  <a:pt x="10100420" y="1448611"/>
                  <a:pt x="10072733" y="1447924"/>
                </a:cubicBezTo>
                <a:cubicBezTo>
                  <a:pt x="10009605" y="1445377"/>
                  <a:pt x="9945053" y="1449112"/>
                  <a:pt x="9882500" y="1452330"/>
                </a:cubicBezTo>
                <a:cubicBezTo>
                  <a:pt x="9817947" y="1456065"/>
                  <a:pt x="9751031" y="1459772"/>
                  <a:pt x="9685205" y="1456650"/>
                </a:cubicBezTo>
                <a:lnTo>
                  <a:pt x="9666932" y="1456075"/>
                </a:lnTo>
                <a:cubicBezTo>
                  <a:pt x="9647413" y="1454768"/>
                  <a:pt x="9627689" y="1454349"/>
                  <a:pt x="9608662" y="1455027"/>
                </a:cubicBezTo>
                <a:cubicBezTo>
                  <a:pt x="9746940" y="1477717"/>
                  <a:pt x="9886187" y="1498258"/>
                  <a:pt x="10026230" y="1509088"/>
                </a:cubicBezTo>
                <a:cubicBezTo>
                  <a:pt x="10217917" y="1525217"/>
                  <a:pt x="10389161" y="1492336"/>
                  <a:pt x="10567662" y="1437948"/>
                </a:cubicBezTo>
                <a:close/>
                <a:moveTo>
                  <a:pt x="10221015" y="1354657"/>
                </a:moveTo>
                <a:cubicBezTo>
                  <a:pt x="10183412" y="1353731"/>
                  <a:pt x="10145345" y="1354278"/>
                  <a:pt x="10107121" y="1356091"/>
                </a:cubicBezTo>
                <a:cubicBezTo>
                  <a:pt x="9954224" y="1363347"/>
                  <a:pt x="9798826" y="1390883"/>
                  <a:pt x="9660668" y="1425595"/>
                </a:cubicBezTo>
                <a:cubicBezTo>
                  <a:pt x="9663924" y="1425814"/>
                  <a:pt x="9666276" y="1425838"/>
                  <a:pt x="9669531" y="1426057"/>
                </a:cubicBezTo>
                <a:lnTo>
                  <a:pt x="9687254" y="1426986"/>
                </a:lnTo>
                <a:cubicBezTo>
                  <a:pt x="9751279" y="1429722"/>
                  <a:pt x="9817637" y="1426370"/>
                  <a:pt x="9881290" y="1422445"/>
                </a:cubicBezTo>
                <a:cubicBezTo>
                  <a:pt x="9944395" y="1418874"/>
                  <a:pt x="10009857" y="1415334"/>
                  <a:pt x="10074432" y="1417715"/>
                </a:cubicBezTo>
                <a:cubicBezTo>
                  <a:pt x="10102466" y="1418944"/>
                  <a:pt x="10131190" y="1421269"/>
                  <a:pt x="10159369" y="1423935"/>
                </a:cubicBezTo>
                <a:cubicBezTo>
                  <a:pt x="10198208" y="1427456"/>
                  <a:pt x="10239045" y="1430459"/>
                  <a:pt x="10278706" y="1430393"/>
                </a:cubicBezTo>
                <a:cubicBezTo>
                  <a:pt x="10328324" y="1430079"/>
                  <a:pt x="10379724" y="1424023"/>
                  <a:pt x="10429120" y="1418493"/>
                </a:cubicBezTo>
                <a:cubicBezTo>
                  <a:pt x="10465435" y="1414425"/>
                  <a:pt x="10501756" y="1410354"/>
                  <a:pt x="10538565" y="1408270"/>
                </a:cubicBezTo>
                <a:cubicBezTo>
                  <a:pt x="10442450" y="1373463"/>
                  <a:pt x="10333824" y="1357435"/>
                  <a:pt x="10221015" y="1354657"/>
                </a:cubicBezTo>
                <a:close/>
                <a:moveTo>
                  <a:pt x="1979378" y="1340504"/>
                </a:moveTo>
                <a:cubicBezTo>
                  <a:pt x="2251008" y="1517802"/>
                  <a:pt x="2557265" y="1617794"/>
                  <a:pt x="2882120" y="1635547"/>
                </a:cubicBezTo>
                <a:cubicBezTo>
                  <a:pt x="2852884" y="1626476"/>
                  <a:pt x="2822307" y="1618842"/>
                  <a:pt x="2793103" y="1610699"/>
                </a:cubicBezTo>
                <a:lnTo>
                  <a:pt x="2770041" y="1604634"/>
                </a:lnTo>
                <a:cubicBezTo>
                  <a:pt x="2500352" y="1533917"/>
                  <a:pt x="2236095" y="1435963"/>
                  <a:pt x="1979378" y="1340504"/>
                </a:cubicBezTo>
                <a:close/>
                <a:moveTo>
                  <a:pt x="1927410" y="1287164"/>
                </a:moveTo>
                <a:cubicBezTo>
                  <a:pt x="1938311" y="1291848"/>
                  <a:pt x="1949172" y="1295604"/>
                  <a:pt x="1959587" y="1299849"/>
                </a:cubicBezTo>
                <a:cubicBezTo>
                  <a:pt x="2224818" y="1398692"/>
                  <a:pt x="2499050" y="1501367"/>
                  <a:pt x="2777707" y="1574991"/>
                </a:cubicBezTo>
                <a:lnTo>
                  <a:pt x="2800768" y="1581056"/>
                </a:lnTo>
                <a:lnTo>
                  <a:pt x="2879408" y="1602590"/>
                </a:lnTo>
                <a:cubicBezTo>
                  <a:pt x="2873718" y="1600024"/>
                  <a:pt x="2868475" y="1596973"/>
                  <a:pt x="2862295" y="1593958"/>
                </a:cubicBezTo>
                <a:cubicBezTo>
                  <a:pt x="2846112" y="1585292"/>
                  <a:pt x="2829972" y="1577555"/>
                  <a:pt x="2813343" y="1569369"/>
                </a:cubicBezTo>
                <a:cubicBezTo>
                  <a:pt x="2759214" y="1543589"/>
                  <a:pt x="2702010" y="1522123"/>
                  <a:pt x="2646245" y="1501999"/>
                </a:cubicBezTo>
                <a:cubicBezTo>
                  <a:pt x="2437298" y="1424662"/>
                  <a:pt x="2221285" y="1345272"/>
                  <a:pt x="1999243" y="1301524"/>
                </a:cubicBezTo>
                <a:lnTo>
                  <a:pt x="1979527" y="1297651"/>
                </a:lnTo>
                <a:lnTo>
                  <a:pt x="1927410" y="1287164"/>
                </a:lnTo>
                <a:close/>
                <a:moveTo>
                  <a:pt x="1997014" y="1269007"/>
                </a:moveTo>
                <a:lnTo>
                  <a:pt x="2005458" y="1270540"/>
                </a:lnTo>
                <a:cubicBezTo>
                  <a:pt x="2229844" y="1314659"/>
                  <a:pt x="2447268" y="1394456"/>
                  <a:pt x="2657186" y="1472687"/>
                </a:cubicBezTo>
                <a:cubicBezTo>
                  <a:pt x="2713431" y="1493259"/>
                  <a:pt x="2771565" y="1514688"/>
                  <a:pt x="2826662" y="1541362"/>
                </a:cubicBezTo>
                <a:cubicBezTo>
                  <a:pt x="2843286" y="1549544"/>
                  <a:pt x="2859914" y="1557729"/>
                  <a:pt x="2876100" y="1566397"/>
                </a:cubicBezTo>
                <a:cubicBezTo>
                  <a:pt x="2929811" y="1593592"/>
                  <a:pt x="2984941" y="1621189"/>
                  <a:pt x="3042600" y="1630532"/>
                </a:cubicBezTo>
                <a:cubicBezTo>
                  <a:pt x="2779645" y="1343909"/>
                  <a:pt x="2376891" y="1276645"/>
                  <a:pt x="1997014" y="1269007"/>
                </a:cubicBezTo>
                <a:close/>
                <a:moveTo>
                  <a:pt x="9857254" y="846904"/>
                </a:moveTo>
                <a:cubicBezTo>
                  <a:pt x="9525980" y="871770"/>
                  <a:pt x="9241479" y="935703"/>
                  <a:pt x="8989866" y="1043742"/>
                </a:cubicBezTo>
                <a:lnTo>
                  <a:pt x="8931614" y="1069508"/>
                </a:lnTo>
                <a:cubicBezTo>
                  <a:pt x="8902659" y="1082659"/>
                  <a:pt x="8873359" y="1095268"/>
                  <a:pt x="8843711" y="1107334"/>
                </a:cubicBezTo>
                <a:cubicBezTo>
                  <a:pt x="8889894" y="1093124"/>
                  <a:pt x="8937874" y="1079296"/>
                  <a:pt x="8966093" y="1073509"/>
                </a:cubicBezTo>
                <a:cubicBezTo>
                  <a:pt x="9076195" y="1052142"/>
                  <a:pt x="9187512" y="1039967"/>
                  <a:pt x="9299227" y="1025994"/>
                </a:cubicBezTo>
                <a:cubicBezTo>
                  <a:pt x="9502333" y="1000326"/>
                  <a:pt x="9654280" y="888586"/>
                  <a:pt x="9857254" y="846904"/>
                </a:cubicBezTo>
                <a:close/>
                <a:moveTo>
                  <a:pt x="9615182" y="791499"/>
                </a:moveTo>
                <a:cubicBezTo>
                  <a:pt x="9415185" y="799027"/>
                  <a:pt x="9214426" y="900700"/>
                  <a:pt x="9023688" y="996819"/>
                </a:cubicBezTo>
                <a:cubicBezTo>
                  <a:pt x="9256457" y="903127"/>
                  <a:pt x="9516545" y="844854"/>
                  <a:pt x="9814527" y="819048"/>
                </a:cubicBezTo>
                <a:cubicBezTo>
                  <a:pt x="9748431" y="796943"/>
                  <a:pt x="9681848" y="788991"/>
                  <a:pt x="9615182" y="791499"/>
                </a:cubicBezTo>
                <a:close/>
                <a:moveTo>
                  <a:pt x="2305292" y="790492"/>
                </a:moveTo>
                <a:cubicBezTo>
                  <a:pt x="2631112" y="948847"/>
                  <a:pt x="3011879" y="1106878"/>
                  <a:pt x="3360922" y="1100373"/>
                </a:cubicBezTo>
                <a:cubicBezTo>
                  <a:pt x="3408391" y="1099405"/>
                  <a:pt x="3451278" y="1088839"/>
                  <a:pt x="3492420" y="1081145"/>
                </a:cubicBezTo>
                <a:cubicBezTo>
                  <a:pt x="3448862" y="1074966"/>
                  <a:pt x="3405674" y="1066449"/>
                  <a:pt x="3364086" y="1051340"/>
                </a:cubicBezTo>
                <a:cubicBezTo>
                  <a:pt x="3314946" y="1033747"/>
                  <a:pt x="3269673" y="1008082"/>
                  <a:pt x="3225818" y="982822"/>
                </a:cubicBezTo>
                <a:cubicBezTo>
                  <a:pt x="3194830" y="964966"/>
                  <a:pt x="3162431" y="946699"/>
                  <a:pt x="3129696" y="931704"/>
                </a:cubicBezTo>
                <a:cubicBezTo>
                  <a:pt x="3030558" y="886774"/>
                  <a:pt x="2920899" y="869731"/>
                  <a:pt x="2814545" y="853955"/>
                </a:cubicBezTo>
                <a:cubicBezTo>
                  <a:pt x="2648192" y="828474"/>
                  <a:pt x="2475773" y="802762"/>
                  <a:pt x="2305292" y="790492"/>
                </a:cubicBezTo>
                <a:close/>
                <a:moveTo>
                  <a:pt x="2626982" y="777450"/>
                </a:moveTo>
                <a:cubicBezTo>
                  <a:pt x="2581807" y="776467"/>
                  <a:pt x="2536327" y="776706"/>
                  <a:pt x="2490617" y="777951"/>
                </a:cubicBezTo>
                <a:cubicBezTo>
                  <a:pt x="2601507" y="790748"/>
                  <a:pt x="2711611" y="807309"/>
                  <a:pt x="2819869" y="823936"/>
                </a:cubicBezTo>
                <a:cubicBezTo>
                  <a:pt x="2928115" y="840564"/>
                  <a:pt x="3040565" y="857495"/>
                  <a:pt x="3143018" y="903698"/>
                </a:cubicBezTo>
                <a:cubicBezTo>
                  <a:pt x="3177162" y="919099"/>
                  <a:pt x="3210046" y="937808"/>
                  <a:pt x="3241520" y="956112"/>
                </a:cubicBezTo>
                <a:cubicBezTo>
                  <a:pt x="3284409" y="980477"/>
                  <a:pt x="3328265" y="1005739"/>
                  <a:pt x="3374575" y="1022517"/>
                </a:cubicBezTo>
                <a:cubicBezTo>
                  <a:pt x="3416609" y="1037134"/>
                  <a:pt x="3460730" y="1045620"/>
                  <a:pt x="3505221" y="1051757"/>
                </a:cubicBezTo>
                <a:cubicBezTo>
                  <a:pt x="3244537" y="851088"/>
                  <a:pt x="2943211" y="784332"/>
                  <a:pt x="2626982" y="777450"/>
                </a:cubicBezTo>
                <a:close/>
                <a:moveTo>
                  <a:pt x="9258094" y="529602"/>
                </a:moveTo>
                <a:cubicBezTo>
                  <a:pt x="9013678" y="577086"/>
                  <a:pt x="8768731" y="631051"/>
                  <a:pt x="8526712" y="690804"/>
                </a:cubicBezTo>
                <a:cubicBezTo>
                  <a:pt x="8781748" y="694003"/>
                  <a:pt x="9026494" y="640940"/>
                  <a:pt x="9258094" y="529602"/>
                </a:cubicBezTo>
                <a:close/>
                <a:moveTo>
                  <a:pt x="1310106" y="514217"/>
                </a:moveTo>
                <a:cubicBezTo>
                  <a:pt x="1129544" y="634332"/>
                  <a:pt x="976804" y="783308"/>
                  <a:pt x="854994" y="970136"/>
                </a:cubicBezTo>
                <a:cubicBezTo>
                  <a:pt x="813550" y="1033067"/>
                  <a:pt x="777442" y="1099637"/>
                  <a:pt x="742462" y="1165648"/>
                </a:cubicBezTo>
                <a:cubicBezTo>
                  <a:pt x="769633" y="1130245"/>
                  <a:pt x="795392" y="1093436"/>
                  <a:pt x="820602" y="1056915"/>
                </a:cubicBezTo>
                <a:cubicBezTo>
                  <a:pt x="839644" y="1029097"/>
                  <a:pt x="858127" y="1001568"/>
                  <a:pt x="878295" y="974594"/>
                </a:cubicBezTo>
                <a:cubicBezTo>
                  <a:pt x="984168" y="830170"/>
                  <a:pt x="1114491" y="703679"/>
                  <a:pt x="1240607" y="581401"/>
                </a:cubicBezTo>
                <a:lnTo>
                  <a:pt x="1310106" y="514217"/>
                </a:lnTo>
                <a:close/>
                <a:moveTo>
                  <a:pt x="11225213" y="507722"/>
                </a:moveTo>
                <a:cubicBezTo>
                  <a:pt x="11207028" y="593695"/>
                  <a:pt x="11194593" y="681355"/>
                  <a:pt x="11182914" y="767771"/>
                </a:cubicBezTo>
                <a:cubicBezTo>
                  <a:pt x="11164076" y="906276"/>
                  <a:pt x="11145116" y="1049465"/>
                  <a:pt x="11099211" y="1184594"/>
                </a:cubicBezTo>
                <a:cubicBezTo>
                  <a:pt x="11088245" y="1216134"/>
                  <a:pt x="11076378" y="1247477"/>
                  <a:pt x="11064509" y="1278830"/>
                </a:cubicBezTo>
                <a:lnTo>
                  <a:pt x="11049349" y="1318418"/>
                </a:lnTo>
                <a:cubicBezTo>
                  <a:pt x="11022123" y="1390250"/>
                  <a:pt x="10998838" y="1463390"/>
                  <a:pt x="10978260" y="1537094"/>
                </a:cubicBezTo>
                <a:cubicBezTo>
                  <a:pt x="11216457" y="1249857"/>
                  <a:pt x="11222923" y="871706"/>
                  <a:pt x="11225213" y="507722"/>
                </a:cubicBezTo>
                <a:close/>
                <a:moveTo>
                  <a:pt x="9168987" y="490232"/>
                </a:moveTo>
                <a:cubicBezTo>
                  <a:pt x="8975366" y="483045"/>
                  <a:pt x="8788341" y="560836"/>
                  <a:pt x="8603910" y="639895"/>
                </a:cubicBezTo>
                <a:cubicBezTo>
                  <a:pt x="8818554" y="588452"/>
                  <a:pt x="9035976" y="541366"/>
                  <a:pt x="9252382" y="498759"/>
                </a:cubicBezTo>
                <a:cubicBezTo>
                  <a:pt x="9224441" y="494020"/>
                  <a:pt x="9196646" y="491259"/>
                  <a:pt x="9168987" y="490232"/>
                </a:cubicBezTo>
                <a:close/>
                <a:moveTo>
                  <a:pt x="11201005" y="471089"/>
                </a:moveTo>
                <a:cubicBezTo>
                  <a:pt x="11064705" y="787426"/>
                  <a:pt x="10958405" y="1112932"/>
                  <a:pt x="10968432" y="1456010"/>
                </a:cubicBezTo>
                <a:cubicBezTo>
                  <a:pt x="10984596" y="1405817"/>
                  <a:pt x="11001105" y="1356171"/>
                  <a:pt x="11019967" y="1306553"/>
                </a:cubicBezTo>
                <a:lnTo>
                  <a:pt x="11035125" y="1266966"/>
                </a:lnTo>
                <a:cubicBezTo>
                  <a:pt x="11047342" y="1236154"/>
                  <a:pt x="11059004" y="1205706"/>
                  <a:pt x="11069972" y="1174168"/>
                </a:cubicBezTo>
                <a:cubicBezTo>
                  <a:pt x="11114708" y="1042083"/>
                  <a:pt x="11133811" y="900343"/>
                  <a:pt x="11152239" y="763628"/>
                </a:cubicBezTo>
                <a:cubicBezTo>
                  <a:pt x="11165272" y="667160"/>
                  <a:pt x="11178361" y="568344"/>
                  <a:pt x="11201005" y="471089"/>
                </a:cubicBezTo>
                <a:close/>
                <a:moveTo>
                  <a:pt x="1423113" y="445565"/>
                </a:moveTo>
                <a:lnTo>
                  <a:pt x="1260565" y="602982"/>
                </a:lnTo>
                <a:cubicBezTo>
                  <a:pt x="1135292" y="724135"/>
                  <a:pt x="1006090" y="850065"/>
                  <a:pt x="901900" y="992236"/>
                </a:cubicBezTo>
                <a:cubicBezTo>
                  <a:pt x="882292" y="1018928"/>
                  <a:pt x="863806" y="1046465"/>
                  <a:pt x="845044" y="1073436"/>
                </a:cubicBezTo>
                <a:cubicBezTo>
                  <a:pt x="797719" y="1142828"/>
                  <a:pt x="747866" y="1214196"/>
                  <a:pt x="685926" y="1274069"/>
                </a:cubicBezTo>
                <a:cubicBezTo>
                  <a:pt x="685087" y="1275192"/>
                  <a:pt x="684806" y="1276038"/>
                  <a:pt x="684248" y="1277721"/>
                </a:cubicBezTo>
                <a:cubicBezTo>
                  <a:pt x="955830" y="1021343"/>
                  <a:pt x="1215323" y="756291"/>
                  <a:pt x="1423113" y="445565"/>
                </a:cubicBezTo>
                <a:close/>
                <a:moveTo>
                  <a:pt x="3316479" y="443136"/>
                </a:moveTo>
                <a:lnTo>
                  <a:pt x="3546806" y="927139"/>
                </a:lnTo>
                <a:cubicBezTo>
                  <a:pt x="3510992" y="788388"/>
                  <a:pt x="3440535" y="657075"/>
                  <a:pt x="3364433" y="524121"/>
                </a:cubicBezTo>
                <a:lnTo>
                  <a:pt x="3316479" y="443136"/>
                </a:lnTo>
                <a:close/>
                <a:moveTo>
                  <a:pt x="10268559" y="442054"/>
                </a:moveTo>
                <a:cubicBezTo>
                  <a:pt x="10277021" y="671939"/>
                  <a:pt x="10375577" y="877148"/>
                  <a:pt x="10494169" y="1091780"/>
                </a:cubicBezTo>
                <a:cubicBezTo>
                  <a:pt x="10447177" y="970850"/>
                  <a:pt x="10400743" y="849562"/>
                  <a:pt x="10356661" y="728302"/>
                </a:cubicBezTo>
                <a:cubicBezTo>
                  <a:pt x="10321871" y="632517"/>
                  <a:pt x="10289232" y="537669"/>
                  <a:pt x="10268559" y="442054"/>
                </a:cubicBezTo>
                <a:close/>
                <a:moveTo>
                  <a:pt x="3291335" y="338420"/>
                </a:moveTo>
                <a:cubicBezTo>
                  <a:pt x="3324815" y="395296"/>
                  <a:pt x="3358740" y="451691"/>
                  <a:pt x="3390805" y="508163"/>
                </a:cubicBezTo>
                <a:cubicBezTo>
                  <a:pt x="3469925" y="646583"/>
                  <a:pt x="3543427" y="784298"/>
                  <a:pt x="3579062" y="930040"/>
                </a:cubicBezTo>
                <a:cubicBezTo>
                  <a:pt x="3585500" y="799842"/>
                  <a:pt x="3547302" y="683076"/>
                  <a:pt x="3467355" y="559130"/>
                </a:cubicBezTo>
                <a:cubicBezTo>
                  <a:pt x="3420192" y="486029"/>
                  <a:pt x="3371016" y="420934"/>
                  <a:pt x="3310753" y="358140"/>
                </a:cubicBezTo>
                <a:cubicBezTo>
                  <a:pt x="3303466" y="350509"/>
                  <a:pt x="3297626" y="344227"/>
                  <a:pt x="3291335" y="338420"/>
                </a:cubicBezTo>
                <a:close/>
                <a:moveTo>
                  <a:pt x="1635889" y="280494"/>
                </a:moveTo>
                <a:lnTo>
                  <a:pt x="1634800" y="302111"/>
                </a:lnTo>
                <a:cubicBezTo>
                  <a:pt x="1634800" y="302111"/>
                  <a:pt x="1635342" y="287795"/>
                  <a:pt x="1635889" y="280494"/>
                </a:cubicBezTo>
                <a:close/>
                <a:moveTo>
                  <a:pt x="10277529" y="272307"/>
                </a:moveTo>
                <a:cubicBezTo>
                  <a:pt x="10277467" y="274640"/>
                  <a:pt x="10276853" y="277334"/>
                  <a:pt x="10276797" y="279672"/>
                </a:cubicBezTo>
                <a:cubicBezTo>
                  <a:pt x="10284209" y="425149"/>
                  <a:pt x="10331835" y="570199"/>
                  <a:pt x="10385906" y="718031"/>
                </a:cubicBezTo>
                <a:cubicBezTo>
                  <a:pt x="10434036" y="850493"/>
                  <a:pt x="10484873" y="983529"/>
                  <a:pt x="10536458" y="1115310"/>
                </a:cubicBezTo>
                <a:cubicBezTo>
                  <a:pt x="10537315" y="979107"/>
                  <a:pt x="10476552" y="837858"/>
                  <a:pt x="10436479" y="715570"/>
                </a:cubicBezTo>
                <a:cubicBezTo>
                  <a:pt x="10386976" y="566354"/>
                  <a:pt x="10333255" y="419072"/>
                  <a:pt x="10277529" y="272307"/>
                </a:cubicBezTo>
                <a:close/>
                <a:moveTo>
                  <a:pt x="1510397" y="255705"/>
                </a:moveTo>
                <a:cubicBezTo>
                  <a:pt x="1390337" y="300510"/>
                  <a:pt x="1267181" y="337747"/>
                  <a:pt x="1146550" y="373012"/>
                </a:cubicBezTo>
                <a:cubicBezTo>
                  <a:pt x="997862" y="416736"/>
                  <a:pt x="843568" y="461871"/>
                  <a:pt x="698834" y="523272"/>
                </a:cubicBezTo>
                <a:cubicBezTo>
                  <a:pt x="460140" y="624106"/>
                  <a:pt x="242842" y="767577"/>
                  <a:pt x="34256" y="918603"/>
                </a:cubicBezTo>
                <a:cubicBezTo>
                  <a:pt x="196048" y="819849"/>
                  <a:pt x="358125" y="721653"/>
                  <a:pt x="527241" y="636078"/>
                </a:cubicBezTo>
                <a:cubicBezTo>
                  <a:pt x="838255" y="479281"/>
                  <a:pt x="1212318" y="434093"/>
                  <a:pt x="1510397" y="255705"/>
                </a:cubicBezTo>
                <a:close/>
                <a:moveTo>
                  <a:pt x="1313114" y="226216"/>
                </a:moveTo>
                <a:cubicBezTo>
                  <a:pt x="1247578" y="225578"/>
                  <a:pt x="1180153" y="227293"/>
                  <a:pt x="1109304" y="240030"/>
                </a:cubicBezTo>
                <a:cubicBezTo>
                  <a:pt x="689821" y="315031"/>
                  <a:pt x="334655" y="603530"/>
                  <a:pt x="8129" y="901519"/>
                </a:cubicBezTo>
                <a:cubicBezTo>
                  <a:pt x="220923" y="747682"/>
                  <a:pt x="442983" y="599720"/>
                  <a:pt x="687572" y="496629"/>
                </a:cubicBezTo>
                <a:cubicBezTo>
                  <a:pt x="833705" y="435223"/>
                  <a:pt x="989118" y="389520"/>
                  <a:pt x="1138365" y="345515"/>
                </a:cubicBezTo>
                <a:cubicBezTo>
                  <a:pt x="1260121" y="309686"/>
                  <a:pt x="1384681" y="272451"/>
                  <a:pt x="1505579" y="226526"/>
                </a:cubicBezTo>
                <a:cubicBezTo>
                  <a:pt x="1442294" y="229846"/>
                  <a:pt x="1378650" y="226854"/>
                  <a:pt x="1313114" y="226216"/>
                </a:cubicBezTo>
                <a:close/>
                <a:moveTo>
                  <a:pt x="3655073" y="221884"/>
                </a:moveTo>
                <a:cubicBezTo>
                  <a:pt x="3768399" y="336347"/>
                  <a:pt x="3873410" y="455450"/>
                  <a:pt x="3989938" y="562685"/>
                </a:cubicBezTo>
                <a:cubicBezTo>
                  <a:pt x="4106468" y="669916"/>
                  <a:pt x="4234512" y="765281"/>
                  <a:pt x="4393907" y="832258"/>
                </a:cubicBezTo>
                <a:cubicBezTo>
                  <a:pt x="4484865" y="870540"/>
                  <a:pt x="4571866" y="903385"/>
                  <a:pt x="4648051" y="945051"/>
                </a:cubicBezTo>
                <a:cubicBezTo>
                  <a:pt x="4566919" y="872848"/>
                  <a:pt x="4474187" y="813216"/>
                  <a:pt x="4383389" y="755369"/>
                </a:cubicBezTo>
                <a:cubicBezTo>
                  <a:pt x="4310251" y="708460"/>
                  <a:pt x="4234739" y="660250"/>
                  <a:pt x="4165508" y="606196"/>
                </a:cubicBezTo>
                <a:cubicBezTo>
                  <a:pt x="4131846" y="579598"/>
                  <a:pt x="4099524" y="551549"/>
                  <a:pt x="4068162" y="524394"/>
                </a:cubicBezTo>
                <a:cubicBezTo>
                  <a:pt x="4039704" y="499919"/>
                  <a:pt x="4010763" y="474992"/>
                  <a:pt x="3981416" y="451482"/>
                </a:cubicBezTo>
                <a:cubicBezTo>
                  <a:pt x="3923199" y="404909"/>
                  <a:pt x="3860482" y="362236"/>
                  <a:pt x="3800147" y="320872"/>
                </a:cubicBezTo>
                <a:lnTo>
                  <a:pt x="3655073" y="221884"/>
                </a:lnTo>
                <a:close/>
                <a:moveTo>
                  <a:pt x="3670252" y="193798"/>
                </a:moveTo>
                <a:lnTo>
                  <a:pt x="3817258" y="294577"/>
                </a:lnTo>
                <a:cubicBezTo>
                  <a:pt x="3878082" y="336387"/>
                  <a:pt x="3941278" y="379498"/>
                  <a:pt x="4000461" y="426966"/>
                </a:cubicBezTo>
                <a:cubicBezTo>
                  <a:pt x="4030299" y="450926"/>
                  <a:pt x="4059233" y="475849"/>
                  <a:pt x="4088180" y="500774"/>
                </a:cubicBezTo>
                <a:cubicBezTo>
                  <a:pt x="4119532" y="527928"/>
                  <a:pt x="4151864" y="555979"/>
                  <a:pt x="4184555" y="581683"/>
                </a:cubicBezTo>
                <a:cubicBezTo>
                  <a:pt x="4252374" y="635322"/>
                  <a:pt x="4327401" y="683085"/>
                  <a:pt x="4399563" y="729106"/>
                </a:cubicBezTo>
                <a:cubicBezTo>
                  <a:pt x="4497546" y="791788"/>
                  <a:pt x="4597907" y="855772"/>
                  <a:pt x="4684469" y="935680"/>
                </a:cubicBezTo>
                <a:lnTo>
                  <a:pt x="4690271" y="941034"/>
                </a:lnTo>
                <a:cubicBezTo>
                  <a:pt x="4617960" y="705006"/>
                  <a:pt x="4326618" y="547128"/>
                  <a:pt x="4136093" y="429466"/>
                </a:cubicBezTo>
                <a:cubicBezTo>
                  <a:pt x="3985171" y="335831"/>
                  <a:pt x="3831168" y="258155"/>
                  <a:pt x="3670252" y="193798"/>
                </a:cubicBezTo>
                <a:close/>
                <a:moveTo>
                  <a:pt x="9334796" y="27584"/>
                </a:moveTo>
                <a:cubicBezTo>
                  <a:pt x="9406875" y="179228"/>
                  <a:pt x="9503788" y="329542"/>
                  <a:pt x="9651570" y="397505"/>
                </a:cubicBezTo>
                <a:cubicBezTo>
                  <a:pt x="9559808" y="257686"/>
                  <a:pt x="9456900" y="135734"/>
                  <a:pt x="9334796" y="27584"/>
                </a:cubicBezTo>
                <a:close/>
                <a:moveTo>
                  <a:pt x="4440129" y="19571"/>
                </a:moveTo>
                <a:cubicBezTo>
                  <a:pt x="4500684" y="171308"/>
                  <a:pt x="4765312" y="394987"/>
                  <a:pt x="4856525" y="486351"/>
                </a:cubicBezTo>
                <a:cubicBezTo>
                  <a:pt x="4921046" y="550838"/>
                  <a:pt x="4987678" y="618617"/>
                  <a:pt x="5059055" y="679918"/>
                </a:cubicBezTo>
                <a:cubicBezTo>
                  <a:pt x="5130436" y="741218"/>
                  <a:pt x="5206561" y="796043"/>
                  <a:pt x="5290070" y="834619"/>
                </a:cubicBezTo>
                <a:cubicBezTo>
                  <a:pt x="5126032" y="703785"/>
                  <a:pt x="4978794" y="550858"/>
                  <a:pt x="4834991" y="401985"/>
                </a:cubicBezTo>
                <a:cubicBezTo>
                  <a:pt x="4709629" y="271933"/>
                  <a:pt x="4579958" y="138796"/>
                  <a:pt x="4440129" y="19571"/>
                </a:cubicBezTo>
                <a:close/>
                <a:moveTo>
                  <a:pt x="8613009" y="0"/>
                </a:moveTo>
                <a:lnTo>
                  <a:pt x="8720364" y="0"/>
                </a:lnTo>
                <a:lnTo>
                  <a:pt x="8781165" y="82863"/>
                </a:lnTo>
                <a:cubicBezTo>
                  <a:pt x="8835159" y="149786"/>
                  <a:pt x="8896472" y="209441"/>
                  <a:pt x="8971448" y="246946"/>
                </a:cubicBezTo>
                <a:cubicBezTo>
                  <a:pt x="8910775" y="192244"/>
                  <a:pt x="8864937" y="124231"/>
                  <a:pt x="8820691" y="57482"/>
                </a:cubicBezTo>
                <a:lnTo>
                  <a:pt x="8807612" y="38256"/>
                </a:lnTo>
                <a:lnTo>
                  <a:pt x="8780258" y="0"/>
                </a:lnTo>
                <a:lnTo>
                  <a:pt x="8818949" y="0"/>
                </a:lnTo>
                <a:lnTo>
                  <a:pt x="8833783" y="20753"/>
                </a:lnTo>
                <a:lnTo>
                  <a:pt x="8846863" y="39981"/>
                </a:lnTo>
                <a:cubicBezTo>
                  <a:pt x="8881714" y="92040"/>
                  <a:pt x="8917610" y="145725"/>
                  <a:pt x="8960046" y="191389"/>
                </a:cubicBezTo>
                <a:lnTo>
                  <a:pt x="8876789" y="0"/>
                </a:lnTo>
                <a:lnTo>
                  <a:pt x="8980100" y="0"/>
                </a:lnTo>
                <a:lnTo>
                  <a:pt x="9090618" y="287225"/>
                </a:lnTo>
                <a:cubicBezTo>
                  <a:pt x="9321070" y="406548"/>
                  <a:pt x="9546131" y="530850"/>
                  <a:pt x="9762441" y="664587"/>
                </a:cubicBezTo>
                <a:cubicBezTo>
                  <a:pt x="9739891" y="606197"/>
                  <a:pt x="9720655" y="545696"/>
                  <a:pt x="9717826" y="487719"/>
                </a:cubicBezTo>
                <a:cubicBezTo>
                  <a:pt x="9716379" y="487883"/>
                  <a:pt x="9714371" y="488401"/>
                  <a:pt x="9713123" y="487663"/>
                </a:cubicBezTo>
                <a:cubicBezTo>
                  <a:pt x="9492837" y="457254"/>
                  <a:pt x="9357418" y="278154"/>
                  <a:pt x="9260878" y="87448"/>
                </a:cubicBezTo>
                <a:lnTo>
                  <a:pt x="9221522" y="0"/>
                </a:lnTo>
                <a:lnTo>
                  <a:pt x="9425221" y="0"/>
                </a:lnTo>
                <a:lnTo>
                  <a:pt x="9453548" y="23392"/>
                </a:lnTo>
                <a:cubicBezTo>
                  <a:pt x="9515298" y="81904"/>
                  <a:pt x="9572467" y="144207"/>
                  <a:pt x="9625671" y="210960"/>
                </a:cubicBezTo>
                <a:cubicBezTo>
                  <a:pt x="9624081" y="161011"/>
                  <a:pt x="9627113" y="110980"/>
                  <a:pt x="9632927" y="60128"/>
                </a:cubicBezTo>
                <a:lnTo>
                  <a:pt x="9642174" y="0"/>
                </a:lnTo>
                <a:lnTo>
                  <a:pt x="9731615" y="0"/>
                </a:lnTo>
                <a:lnTo>
                  <a:pt x="9721255" y="74242"/>
                </a:lnTo>
                <a:cubicBezTo>
                  <a:pt x="9713264" y="158966"/>
                  <a:pt x="9714814" y="243239"/>
                  <a:pt x="9736458" y="329413"/>
                </a:cubicBezTo>
                <a:cubicBezTo>
                  <a:pt x="9741385" y="251922"/>
                  <a:pt x="9752472" y="174320"/>
                  <a:pt x="9763499" y="99057"/>
                </a:cubicBezTo>
                <a:lnTo>
                  <a:pt x="9777267" y="0"/>
                </a:lnTo>
                <a:lnTo>
                  <a:pt x="9808036" y="0"/>
                </a:lnTo>
                <a:lnTo>
                  <a:pt x="9793821" y="102652"/>
                </a:lnTo>
                <a:cubicBezTo>
                  <a:pt x="9783066" y="174683"/>
                  <a:pt x="9772446" y="248150"/>
                  <a:pt x="9767436" y="321864"/>
                </a:cubicBezTo>
                <a:cubicBezTo>
                  <a:pt x="9782786" y="295954"/>
                  <a:pt x="9799440" y="268443"/>
                  <a:pt x="9814477" y="233531"/>
                </a:cubicBezTo>
                <a:cubicBezTo>
                  <a:pt x="9842546" y="169402"/>
                  <a:pt x="9861429" y="104298"/>
                  <a:pt x="9873012" y="38619"/>
                </a:cubicBezTo>
                <a:lnTo>
                  <a:pt x="9875879" y="0"/>
                </a:lnTo>
                <a:lnTo>
                  <a:pt x="9965253" y="0"/>
                </a:lnTo>
                <a:lnTo>
                  <a:pt x="9930901" y="135026"/>
                </a:lnTo>
                <a:cubicBezTo>
                  <a:pt x="9915560" y="179805"/>
                  <a:pt x="9897837" y="223903"/>
                  <a:pt x="9880832" y="271562"/>
                </a:cubicBezTo>
                <a:cubicBezTo>
                  <a:pt x="9817639" y="451472"/>
                  <a:pt x="9825316" y="573022"/>
                  <a:pt x="9896024" y="749295"/>
                </a:cubicBezTo>
                <a:cubicBezTo>
                  <a:pt x="10068034" y="860020"/>
                  <a:pt x="10235704" y="977341"/>
                  <a:pt x="10395379" y="1102843"/>
                </a:cubicBezTo>
                <a:cubicBezTo>
                  <a:pt x="10227815" y="794610"/>
                  <a:pt x="10104867" y="497696"/>
                  <a:pt x="10225980" y="132061"/>
                </a:cubicBezTo>
                <a:cubicBezTo>
                  <a:pt x="10233239" y="110559"/>
                  <a:pt x="10303382" y="80255"/>
                  <a:pt x="10314210" y="109353"/>
                </a:cubicBezTo>
                <a:cubicBezTo>
                  <a:pt x="10408734" y="350872"/>
                  <a:pt x="10497596" y="594472"/>
                  <a:pt x="10573663" y="842430"/>
                </a:cubicBezTo>
                <a:cubicBezTo>
                  <a:pt x="10618238" y="986363"/>
                  <a:pt x="10653304" y="1120296"/>
                  <a:pt x="10583736" y="1259819"/>
                </a:cubicBezTo>
                <a:cubicBezTo>
                  <a:pt x="10685909" y="1347757"/>
                  <a:pt x="10784700" y="1440157"/>
                  <a:pt x="10880472" y="1537558"/>
                </a:cubicBezTo>
                <a:cubicBezTo>
                  <a:pt x="10849056" y="1070967"/>
                  <a:pt x="11034230" y="637538"/>
                  <a:pt x="11231212" y="216474"/>
                </a:cubicBezTo>
                <a:cubicBezTo>
                  <a:pt x="11242138" y="193394"/>
                  <a:pt x="11319709" y="169841"/>
                  <a:pt x="11317765" y="209405"/>
                </a:cubicBezTo>
                <a:cubicBezTo>
                  <a:pt x="11295958" y="696233"/>
                  <a:pt x="11372236" y="1247562"/>
                  <a:pt x="10982911" y="1622260"/>
                </a:cubicBezTo>
                <a:cubicBezTo>
                  <a:pt x="10979389" y="1625277"/>
                  <a:pt x="10974419" y="1628456"/>
                  <a:pt x="10968747" y="1630552"/>
                </a:cubicBezTo>
                <a:cubicBezTo>
                  <a:pt x="11069120" y="1738803"/>
                  <a:pt x="11166116" y="1851511"/>
                  <a:pt x="11258020" y="1972078"/>
                </a:cubicBezTo>
                <a:cubicBezTo>
                  <a:pt x="11414501" y="2177795"/>
                  <a:pt x="11558425" y="2393089"/>
                  <a:pt x="11688741" y="2616312"/>
                </a:cubicBezTo>
                <a:cubicBezTo>
                  <a:pt x="11728326" y="2494422"/>
                  <a:pt x="11744133" y="2360920"/>
                  <a:pt x="11794425" y="2252109"/>
                </a:cubicBezTo>
                <a:cubicBezTo>
                  <a:pt x="11793785" y="2248682"/>
                  <a:pt x="11793359" y="2244360"/>
                  <a:pt x="11792727" y="2240934"/>
                </a:cubicBezTo>
                <a:cubicBezTo>
                  <a:pt x="11786706" y="2242483"/>
                  <a:pt x="11780344" y="2243486"/>
                  <a:pt x="11776744" y="2242723"/>
                </a:cubicBezTo>
                <a:cubicBezTo>
                  <a:pt x="11442886" y="2179574"/>
                  <a:pt x="11457436" y="1554823"/>
                  <a:pt x="11442546" y="1307592"/>
                </a:cubicBezTo>
                <a:cubicBezTo>
                  <a:pt x="11441155" y="1284728"/>
                  <a:pt x="11514076" y="1258776"/>
                  <a:pt x="11527771" y="1275317"/>
                </a:cubicBezTo>
                <a:cubicBezTo>
                  <a:pt x="11715804" y="1499943"/>
                  <a:pt x="11799388" y="1758422"/>
                  <a:pt x="11851542" y="2034703"/>
                </a:cubicBezTo>
                <a:cubicBezTo>
                  <a:pt x="11913004" y="1924500"/>
                  <a:pt x="12015977" y="1821086"/>
                  <a:pt x="12122505" y="1727948"/>
                </a:cubicBezTo>
                <a:lnTo>
                  <a:pt x="12192000" y="1669975"/>
                </a:lnTo>
                <a:lnTo>
                  <a:pt x="12192000" y="1731063"/>
                </a:lnTo>
                <a:lnTo>
                  <a:pt x="12155105" y="1762181"/>
                </a:lnTo>
                <a:cubicBezTo>
                  <a:pt x="12056052" y="1853318"/>
                  <a:pt x="11965498" y="1956071"/>
                  <a:pt x="11918903" y="2062132"/>
                </a:cubicBezTo>
                <a:cubicBezTo>
                  <a:pt x="11960691" y="1997848"/>
                  <a:pt x="12011970" y="1941101"/>
                  <a:pt x="12067554" y="1888498"/>
                </a:cubicBezTo>
                <a:lnTo>
                  <a:pt x="12192000" y="1782392"/>
                </a:lnTo>
                <a:lnTo>
                  <a:pt x="12192000" y="1822559"/>
                </a:lnTo>
                <a:lnTo>
                  <a:pt x="12087498" y="1911764"/>
                </a:lnTo>
                <a:cubicBezTo>
                  <a:pt x="12032329" y="1964102"/>
                  <a:pt x="11981742" y="2020408"/>
                  <a:pt x="11941335" y="2083809"/>
                </a:cubicBezTo>
                <a:cubicBezTo>
                  <a:pt x="11925082" y="2109523"/>
                  <a:pt x="11910985" y="2136169"/>
                  <a:pt x="11898139" y="2163553"/>
                </a:cubicBezTo>
                <a:cubicBezTo>
                  <a:pt x="11945914" y="2129922"/>
                  <a:pt x="11992854" y="2093778"/>
                  <a:pt x="12037359" y="2053816"/>
                </a:cubicBezTo>
                <a:lnTo>
                  <a:pt x="12192000" y="1901891"/>
                </a:lnTo>
                <a:lnTo>
                  <a:pt x="12192000" y="1973912"/>
                </a:lnTo>
                <a:lnTo>
                  <a:pt x="12054488" y="2104939"/>
                </a:lnTo>
                <a:cubicBezTo>
                  <a:pt x="12007570" y="2147210"/>
                  <a:pt x="11919625" y="2193495"/>
                  <a:pt x="11880977" y="2245040"/>
                </a:cubicBezTo>
                <a:cubicBezTo>
                  <a:pt x="11880428" y="2245391"/>
                  <a:pt x="11880223" y="2246288"/>
                  <a:pt x="11879666" y="2246644"/>
                </a:cubicBezTo>
                <a:cubicBezTo>
                  <a:pt x="11877599" y="2249494"/>
                  <a:pt x="11875186" y="2251803"/>
                  <a:pt x="11873674" y="2254306"/>
                </a:cubicBezTo>
                <a:cubicBezTo>
                  <a:pt x="11806563" y="2362374"/>
                  <a:pt x="11801847" y="2563131"/>
                  <a:pt x="11738608" y="2689417"/>
                </a:cubicBezTo>
                <a:cubicBezTo>
                  <a:pt x="11737642" y="2691562"/>
                  <a:pt x="11735234" y="2693876"/>
                  <a:pt x="11732820" y="2696184"/>
                </a:cubicBezTo>
                <a:cubicBezTo>
                  <a:pt x="11856220" y="2915593"/>
                  <a:pt x="11965159" y="3142523"/>
                  <a:pt x="12058063" y="3376045"/>
                </a:cubicBezTo>
                <a:lnTo>
                  <a:pt x="12077722" y="3428999"/>
                </a:lnTo>
                <a:lnTo>
                  <a:pt x="11980831" y="3428999"/>
                </a:lnTo>
                <a:lnTo>
                  <a:pt x="11842370" y="3103596"/>
                </a:lnTo>
                <a:lnTo>
                  <a:pt x="11807118" y="3032642"/>
                </a:lnTo>
                <a:cubicBezTo>
                  <a:pt x="11675874" y="2761726"/>
                  <a:pt x="11523363" y="2501353"/>
                  <a:pt x="11352410" y="2253534"/>
                </a:cubicBezTo>
                <a:cubicBezTo>
                  <a:pt x="11349154" y="2253314"/>
                  <a:pt x="11346248" y="2253642"/>
                  <a:pt x="11344098" y="2252717"/>
                </a:cubicBezTo>
                <a:cubicBezTo>
                  <a:pt x="11146884" y="2178050"/>
                  <a:pt x="10940954" y="2145737"/>
                  <a:pt x="10730809" y="2156749"/>
                </a:cubicBezTo>
                <a:cubicBezTo>
                  <a:pt x="10726045" y="2159034"/>
                  <a:pt x="10720166" y="2162021"/>
                  <a:pt x="10713050" y="2164271"/>
                </a:cubicBezTo>
                <a:cubicBezTo>
                  <a:pt x="10300570" y="2303161"/>
                  <a:pt x="9845774" y="2211588"/>
                  <a:pt x="9420192" y="2263050"/>
                </a:cubicBezTo>
                <a:cubicBezTo>
                  <a:pt x="9405112" y="2265029"/>
                  <a:pt x="9380308" y="2257903"/>
                  <a:pt x="9404066" y="2242708"/>
                </a:cubicBezTo>
                <a:cubicBezTo>
                  <a:pt x="9811305" y="1986077"/>
                  <a:pt x="10269729" y="1904413"/>
                  <a:pt x="10712309" y="2109562"/>
                </a:cubicBezTo>
                <a:cubicBezTo>
                  <a:pt x="10909559" y="2093006"/>
                  <a:pt x="11103888" y="2112041"/>
                  <a:pt x="11291486" y="2166804"/>
                </a:cubicBezTo>
                <a:cubicBezTo>
                  <a:pt x="11253937" y="2114176"/>
                  <a:pt x="11215832" y="2061905"/>
                  <a:pt x="11176624" y="2010340"/>
                </a:cubicBezTo>
                <a:cubicBezTo>
                  <a:pt x="11019444" y="1803532"/>
                  <a:pt x="10848144" y="1617247"/>
                  <a:pt x="10665962" y="1445588"/>
                </a:cubicBezTo>
                <a:cubicBezTo>
                  <a:pt x="10659400" y="1447493"/>
                  <a:pt x="10653378" y="1449043"/>
                  <a:pt x="10647017" y="1450047"/>
                </a:cubicBezTo>
                <a:cubicBezTo>
                  <a:pt x="10469841" y="1508947"/>
                  <a:pt x="10294852" y="1560315"/>
                  <a:pt x="10107096" y="1560072"/>
                </a:cubicBezTo>
                <a:cubicBezTo>
                  <a:pt x="9884392" y="1559955"/>
                  <a:pt x="9658777" y="1518776"/>
                  <a:pt x="9439953" y="1480921"/>
                </a:cubicBezTo>
                <a:cubicBezTo>
                  <a:pt x="9408584" y="1475693"/>
                  <a:pt x="9464056" y="1445580"/>
                  <a:pt x="9470279" y="1443131"/>
                </a:cubicBezTo>
                <a:cubicBezTo>
                  <a:pt x="9777078" y="1343480"/>
                  <a:pt x="10227985" y="1251296"/>
                  <a:pt x="10565024" y="1352269"/>
                </a:cubicBezTo>
                <a:cubicBezTo>
                  <a:pt x="10362949" y="1172638"/>
                  <a:pt x="10148128" y="1009593"/>
                  <a:pt x="9922490" y="858833"/>
                </a:cubicBezTo>
                <a:cubicBezTo>
                  <a:pt x="9921938" y="859186"/>
                  <a:pt x="9921032" y="858993"/>
                  <a:pt x="9920481" y="859346"/>
                </a:cubicBezTo>
                <a:cubicBezTo>
                  <a:pt x="9919033" y="859508"/>
                  <a:pt x="9917026" y="860026"/>
                  <a:pt x="9916127" y="859836"/>
                </a:cubicBezTo>
                <a:cubicBezTo>
                  <a:pt x="9902906" y="859860"/>
                  <a:pt x="9795895" y="935971"/>
                  <a:pt x="9791125" y="938248"/>
                </a:cubicBezTo>
                <a:cubicBezTo>
                  <a:pt x="9707175" y="977384"/>
                  <a:pt x="9617775" y="1003133"/>
                  <a:pt x="9528364" y="1022767"/>
                </a:cubicBezTo>
                <a:cubicBezTo>
                  <a:pt x="9228232" y="1089029"/>
                  <a:pt x="8927622" y="1097349"/>
                  <a:pt x="8629850" y="1184329"/>
                </a:cubicBezTo>
                <a:cubicBezTo>
                  <a:pt x="8609591" y="1190390"/>
                  <a:pt x="8554225" y="1189011"/>
                  <a:pt x="8600239" y="1167243"/>
                </a:cubicBezTo>
                <a:cubicBezTo>
                  <a:pt x="8928850" y="1009196"/>
                  <a:pt x="9367700" y="707057"/>
                  <a:pt x="9761570" y="753283"/>
                </a:cubicBezTo>
                <a:cubicBezTo>
                  <a:pt x="9633677" y="672602"/>
                  <a:pt x="9502269" y="594929"/>
                  <a:pt x="9368237" y="520470"/>
                </a:cubicBezTo>
                <a:cubicBezTo>
                  <a:pt x="9363677" y="521852"/>
                  <a:pt x="9358768" y="522697"/>
                  <a:pt x="9354614" y="522288"/>
                </a:cubicBezTo>
                <a:cubicBezTo>
                  <a:pt x="9045666" y="683095"/>
                  <a:pt x="8711508" y="755792"/>
                  <a:pt x="8364351" y="730267"/>
                </a:cubicBezTo>
                <a:cubicBezTo>
                  <a:pt x="8322605" y="727073"/>
                  <a:pt x="8373028" y="696362"/>
                  <a:pt x="8386567" y="690760"/>
                </a:cubicBezTo>
                <a:cubicBezTo>
                  <a:pt x="8661942" y="588222"/>
                  <a:pt x="8938634" y="428115"/>
                  <a:pt x="9231713" y="444539"/>
                </a:cubicBezTo>
                <a:lnTo>
                  <a:pt x="9023301" y="334109"/>
                </a:lnTo>
                <a:cubicBezTo>
                  <a:pt x="9018245" y="333512"/>
                  <a:pt x="9014299" y="332207"/>
                  <a:pt x="9010556" y="329998"/>
                </a:cubicBezTo>
                <a:cubicBezTo>
                  <a:pt x="8866159" y="300489"/>
                  <a:pt x="8772044" y="209935"/>
                  <a:pt x="8687367" y="101276"/>
                </a:cubicBezTo>
                <a:lnTo>
                  <a:pt x="8613009" y="0"/>
                </a:lnTo>
                <a:close/>
                <a:moveTo>
                  <a:pt x="4382818" y="0"/>
                </a:moveTo>
                <a:lnTo>
                  <a:pt x="4463614" y="0"/>
                </a:lnTo>
                <a:lnTo>
                  <a:pt x="4557150" y="81023"/>
                </a:lnTo>
                <a:cubicBezTo>
                  <a:pt x="4661606" y="177446"/>
                  <a:pt x="4760255" y="280152"/>
                  <a:pt x="4856936" y="380146"/>
                </a:cubicBezTo>
                <a:cubicBezTo>
                  <a:pt x="4939779" y="466025"/>
                  <a:pt x="5024071" y="553240"/>
                  <a:pt x="5111996" y="636759"/>
                </a:cubicBezTo>
                <a:cubicBezTo>
                  <a:pt x="5199925" y="720276"/>
                  <a:pt x="5291490" y="800096"/>
                  <a:pt x="5388878" y="871185"/>
                </a:cubicBezTo>
                <a:cubicBezTo>
                  <a:pt x="5401114" y="874421"/>
                  <a:pt x="5413353" y="877662"/>
                  <a:pt x="5425556" y="879967"/>
                </a:cubicBezTo>
                <a:cubicBezTo>
                  <a:pt x="5290970" y="693931"/>
                  <a:pt x="5119226" y="545244"/>
                  <a:pt x="4943646" y="393916"/>
                </a:cubicBezTo>
                <a:cubicBezTo>
                  <a:pt x="4828850" y="295110"/>
                  <a:pt x="4714058" y="196311"/>
                  <a:pt x="4594837" y="103274"/>
                </a:cubicBezTo>
                <a:cubicBezTo>
                  <a:pt x="4578644" y="90676"/>
                  <a:pt x="4548631" y="60178"/>
                  <a:pt x="4518536" y="31511"/>
                </a:cubicBezTo>
                <a:lnTo>
                  <a:pt x="4483543" y="0"/>
                </a:lnTo>
                <a:lnTo>
                  <a:pt x="4534233" y="0"/>
                </a:lnTo>
                <a:lnTo>
                  <a:pt x="4633631" y="74706"/>
                </a:lnTo>
                <a:cubicBezTo>
                  <a:pt x="4740433" y="159974"/>
                  <a:pt x="4845128" y="247888"/>
                  <a:pt x="4949299" y="337336"/>
                </a:cubicBezTo>
                <a:cubicBezTo>
                  <a:pt x="5065543" y="437477"/>
                  <a:pt x="5184542" y="536579"/>
                  <a:pt x="5291452" y="647801"/>
                </a:cubicBezTo>
                <a:cubicBezTo>
                  <a:pt x="5309900" y="666629"/>
                  <a:pt x="5393714" y="782504"/>
                  <a:pt x="5434998" y="825100"/>
                </a:cubicBezTo>
                <a:cubicBezTo>
                  <a:pt x="5369347" y="743892"/>
                  <a:pt x="5356822" y="407202"/>
                  <a:pt x="5351015" y="331989"/>
                </a:cubicBezTo>
                <a:cubicBezTo>
                  <a:pt x="5345883" y="264779"/>
                  <a:pt x="5343618" y="197920"/>
                  <a:pt x="5344012" y="131333"/>
                </a:cubicBezTo>
                <a:lnTo>
                  <a:pt x="5349920" y="0"/>
                </a:lnTo>
                <a:lnTo>
                  <a:pt x="5401317" y="0"/>
                </a:lnTo>
                <a:cubicBezTo>
                  <a:pt x="5401164" y="27934"/>
                  <a:pt x="5401012" y="55867"/>
                  <a:pt x="5400859" y="83801"/>
                </a:cubicBezTo>
                <a:cubicBezTo>
                  <a:pt x="5401142" y="121653"/>
                  <a:pt x="5401664" y="157291"/>
                  <a:pt x="5401644" y="188847"/>
                </a:cubicBezTo>
                <a:cubicBezTo>
                  <a:pt x="5401790" y="378859"/>
                  <a:pt x="5425483" y="563734"/>
                  <a:pt x="5467256" y="746494"/>
                </a:cubicBezTo>
                <a:cubicBezTo>
                  <a:pt x="5469824" y="542868"/>
                  <a:pt x="5459296" y="337904"/>
                  <a:pt x="5448069" y="138554"/>
                </a:cubicBezTo>
                <a:lnTo>
                  <a:pt x="5440458" y="0"/>
                </a:lnTo>
                <a:lnTo>
                  <a:pt x="5472521" y="0"/>
                </a:lnTo>
                <a:lnTo>
                  <a:pt x="5480135" y="136802"/>
                </a:lnTo>
                <a:cubicBezTo>
                  <a:pt x="5490809" y="333845"/>
                  <a:pt x="5501220" y="536024"/>
                  <a:pt x="5499023" y="737310"/>
                </a:cubicBezTo>
                <a:cubicBezTo>
                  <a:pt x="5546233" y="555186"/>
                  <a:pt x="5562118" y="370116"/>
                  <a:pt x="5547022" y="178838"/>
                </a:cubicBezTo>
                <a:lnTo>
                  <a:pt x="5522799" y="0"/>
                </a:lnTo>
                <a:lnTo>
                  <a:pt x="5573386" y="0"/>
                </a:lnTo>
                <a:lnTo>
                  <a:pt x="5587618" y="82353"/>
                </a:lnTo>
                <a:cubicBezTo>
                  <a:pt x="5626891" y="364989"/>
                  <a:pt x="5616244" y="649256"/>
                  <a:pt x="5519779" y="930223"/>
                </a:cubicBezTo>
                <a:cubicBezTo>
                  <a:pt x="5520262" y="930669"/>
                  <a:pt x="5520293" y="931602"/>
                  <a:pt x="5520293" y="931602"/>
                </a:cubicBezTo>
                <a:cubicBezTo>
                  <a:pt x="5627244" y="1008825"/>
                  <a:pt x="5699666" y="1119575"/>
                  <a:pt x="5767221" y="1236564"/>
                </a:cubicBezTo>
                <a:cubicBezTo>
                  <a:pt x="6275281" y="1270277"/>
                  <a:pt x="6739386" y="1349523"/>
                  <a:pt x="6937169" y="1386941"/>
                </a:cubicBezTo>
                <a:cubicBezTo>
                  <a:pt x="7134952" y="1424359"/>
                  <a:pt x="7020263" y="1474218"/>
                  <a:pt x="6953922" y="1461068"/>
                </a:cubicBezTo>
                <a:cubicBezTo>
                  <a:pt x="6799988" y="1430556"/>
                  <a:pt x="6485790" y="1386676"/>
                  <a:pt x="6071359" y="1341770"/>
                </a:cubicBezTo>
                <a:lnTo>
                  <a:pt x="6038839" y="1335474"/>
                </a:lnTo>
                <a:cubicBezTo>
                  <a:pt x="6038795" y="1335265"/>
                  <a:pt x="6038750" y="1335056"/>
                  <a:pt x="6038706" y="1334847"/>
                </a:cubicBezTo>
                <a:lnTo>
                  <a:pt x="6037784" y="1335270"/>
                </a:lnTo>
                <a:lnTo>
                  <a:pt x="6038839" y="1335474"/>
                </a:lnTo>
                <a:lnTo>
                  <a:pt x="6040338" y="1342418"/>
                </a:lnTo>
                <a:cubicBezTo>
                  <a:pt x="6039088" y="1352803"/>
                  <a:pt x="6034314" y="1365510"/>
                  <a:pt x="6024488" y="1380903"/>
                </a:cubicBezTo>
                <a:cubicBezTo>
                  <a:pt x="5910095" y="1629984"/>
                  <a:pt x="5773348" y="1867385"/>
                  <a:pt x="5599771" y="2080652"/>
                </a:cubicBezTo>
                <a:cubicBezTo>
                  <a:pt x="5583815" y="2100842"/>
                  <a:pt x="5566811" y="2118293"/>
                  <a:pt x="5548843" y="2134845"/>
                </a:cubicBezTo>
                <a:cubicBezTo>
                  <a:pt x="5773782" y="2216205"/>
                  <a:pt x="5890323" y="2638151"/>
                  <a:pt x="5940952" y="2821028"/>
                </a:cubicBezTo>
                <a:cubicBezTo>
                  <a:pt x="5979301" y="2958982"/>
                  <a:pt x="6009900" y="3098294"/>
                  <a:pt x="6043441" y="3236847"/>
                </a:cubicBezTo>
                <a:lnTo>
                  <a:pt x="6093432" y="3429000"/>
                </a:lnTo>
                <a:lnTo>
                  <a:pt x="6034344" y="3429000"/>
                </a:lnTo>
                <a:lnTo>
                  <a:pt x="6026679" y="3407959"/>
                </a:lnTo>
                <a:cubicBezTo>
                  <a:pt x="5958957" y="3236497"/>
                  <a:pt x="5878558" y="3069078"/>
                  <a:pt x="5800441" y="2906286"/>
                </a:cubicBezTo>
                <a:cubicBezTo>
                  <a:pt x="5703359" y="2702918"/>
                  <a:pt x="5602295" y="2493187"/>
                  <a:pt x="5526562" y="2276388"/>
                </a:cubicBezTo>
                <a:cubicBezTo>
                  <a:pt x="5523956" y="2269505"/>
                  <a:pt x="5521803" y="2262139"/>
                  <a:pt x="5519640" y="2254774"/>
                </a:cubicBezTo>
                <a:cubicBezTo>
                  <a:pt x="5523207" y="2541988"/>
                  <a:pt x="5738292" y="2877566"/>
                  <a:pt x="5844559" y="3124349"/>
                </a:cubicBezTo>
                <a:lnTo>
                  <a:pt x="5975994" y="3429000"/>
                </a:lnTo>
                <a:lnTo>
                  <a:pt x="5898547" y="3429000"/>
                </a:lnTo>
                <a:lnTo>
                  <a:pt x="5682041" y="2926860"/>
                </a:lnTo>
                <a:cubicBezTo>
                  <a:pt x="5609136" y="2757449"/>
                  <a:pt x="5505535" y="2577625"/>
                  <a:pt x="5461758" y="2391220"/>
                </a:cubicBezTo>
                <a:cubicBezTo>
                  <a:pt x="5415457" y="2654349"/>
                  <a:pt x="5335494" y="2905433"/>
                  <a:pt x="5237282" y="3150086"/>
                </a:cubicBezTo>
                <a:lnTo>
                  <a:pt x="5115009" y="3429000"/>
                </a:lnTo>
                <a:lnTo>
                  <a:pt x="5028074" y="3429000"/>
                </a:lnTo>
                <a:lnTo>
                  <a:pt x="5079508" y="3320074"/>
                </a:lnTo>
                <a:cubicBezTo>
                  <a:pt x="5200211" y="3053556"/>
                  <a:pt x="5305048" y="2781716"/>
                  <a:pt x="5371846" y="2495413"/>
                </a:cubicBezTo>
                <a:lnTo>
                  <a:pt x="5270512" y="2709975"/>
                </a:lnTo>
                <a:cubicBezTo>
                  <a:pt x="5192357" y="2875175"/>
                  <a:pt x="5112108" y="3046512"/>
                  <a:pt x="5062409" y="3224544"/>
                </a:cubicBezTo>
                <a:cubicBezTo>
                  <a:pt x="5053035" y="3257987"/>
                  <a:pt x="5045072" y="3291843"/>
                  <a:pt x="5036628" y="3325247"/>
                </a:cubicBezTo>
                <a:lnTo>
                  <a:pt x="5009112" y="3429000"/>
                </a:lnTo>
                <a:lnTo>
                  <a:pt x="4976679" y="3429000"/>
                </a:lnTo>
                <a:lnTo>
                  <a:pt x="5006537" y="3318068"/>
                </a:lnTo>
                <a:cubicBezTo>
                  <a:pt x="5014940" y="3283729"/>
                  <a:pt x="5022903" y="3249883"/>
                  <a:pt x="5032723" y="3215957"/>
                </a:cubicBezTo>
                <a:cubicBezTo>
                  <a:pt x="5083245" y="3035091"/>
                  <a:pt x="5164383" y="2862790"/>
                  <a:pt x="5242949" y="2696175"/>
                </a:cubicBezTo>
                <a:lnTo>
                  <a:pt x="5286321" y="2604555"/>
                </a:lnTo>
                <a:cubicBezTo>
                  <a:pt x="5153522" y="2789172"/>
                  <a:pt x="5058694" y="2991826"/>
                  <a:pt x="5008210" y="3220194"/>
                </a:cubicBezTo>
                <a:cubicBezTo>
                  <a:pt x="4999505" y="3258732"/>
                  <a:pt x="4992445" y="3297670"/>
                  <a:pt x="4986321" y="3336687"/>
                </a:cubicBezTo>
                <a:lnTo>
                  <a:pt x="4973474" y="3429000"/>
                </a:lnTo>
                <a:lnTo>
                  <a:pt x="4907178" y="3429000"/>
                </a:lnTo>
                <a:lnTo>
                  <a:pt x="4910810" y="3400660"/>
                </a:lnTo>
                <a:cubicBezTo>
                  <a:pt x="4927183" y="3266980"/>
                  <a:pt x="4945608" y="3133743"/>
                  <a:pt x="4987461" y="3003994"/>
                </a:cubicBezTo>
                <a:cubicBezTo>
                  <a:pt x="5033887" y="2860556"/>
                  <a:pt x="5098947" y="2728948"/>
                  <a:pt x="5179262" y="2606044"/>
                </a:cubicBezTo>
                <a:cubicBezTo>
                  <a:pt x="5016033" y="2740178"/>
                  <a:pt x="4838252" y="2859995"/>
                  <a:pt x="4689678" y="3011241"/>
                </a:cubicBezTo>
                <a:cubicBezTo>
                  <a:pt x="4615724" y="3086503"/>
                  <a:pt x="4545518" y="3165166"/>
                  <a:pt x="4477543" y="3245836"/>
                </a:cubicBezTo>
                <a:lnTo>
                  <a:pt x="4329957" y="3429000"/>
                </a:lnTo>
                <a:lnTo>
                  <a:pt x="4218595" y="3429000"/>
                </a:lnTo>
                <a:lnTo>
                  <a:pt x="4368888" y="3239412"/>
                </a:lnTo>
                <a:cubicBezTo>
                  <a:pt x="4431654" y="3162444"/>
                  <a:pt x="4495926" y="3086754"/>
                  <a:pt x="4563091" y="3013508"/>
                </a:cubicBezTo>
                <a:cubicBezTo>
                  <a:pt x="4810353" y="2744676"/>
                  <a:pt x="5160740" y="2562069"/>
                  <a:pt x="5387324" y="2276830"/>
                </a:cubicBezTo>
                <a:cubicBezTo>
                  <a:pt x="5286064" y="2365177"/>
                  <a:pt x="5178968" y="2447241"/>
                  <a:pt x="5073620" y="2526437"/>
                </a:cubicBezTo>
                <a:cubicBezTo>
                  <a:pt x="4943865" y="2624305"/>
                  <a:pt x="4809130" y="2725627"/>
                  <a:pt x="4689789" y="2839382"/>
                </a:cubicBezTo>
                <a:cubicBezTo>
                  <a:pt x="4591303" y="2932972"/>
                  <a:pt x="4502007" y="3035046"/>
                  <a:pt x="4418722" y="3141886"/>
                </a:cubicBezTo>
                <a:lnTo>
                  <a:pt x="4214944" y="3429000"/>
                </a:lnTo>
                <a:lnTo>
                  <a:pt x="4177898" y="3429000"/>
                </a:lnTo>
                <a:lnTo>
                  <a:pt x="4391597" y="3127370"/>
                </a:lnTo>
                <a:cubicBezTo>
                  <a:pt x="4476641" y="3017900"/>
                  <a:pt x="4567929" y="2913186"/>
                  <a:pt x="4668889" y="2817399"/>
                </a:cubicBezTo>
                <a:cubicBezTo>
                  <a:pt x="4789603" y="2703122"/>
                  <a:pt x="4925227" y="2600827"/>
                  <a:pt x="5055427" y="2502476"/>
                </a:cubicBezTo>
                <a:cubicBezTo>
                  <a:pt x="5161670" y="2422314"/>
                  <a:pt x="5270142" y="2339732"/>
                  <a:pt x="5371814" y="2249975"/>
                </a:cubicBezTo>
                <a:cubicBezTo>
                  <a:pt x="5250056" y="2303278"/>
                  <a:pt x="5117554" y="2332328"/>
                  <a:pt x="4987918" y="2409701"/>
                </a:cubicBezTo>
                <a:cubicBezTo>
                  <a:pt x="4699961" y="2581191"/>
                  <a:pt x="4491898" y="2857162"/>
                  <a:pt x="4317146" y="3158716"/>
                </a:cubicBezTo>
                <a:lnTo>
                  <a:pt x="4171627" y="3429000"/>
                </a:lnTo>
                <a:lnTo>
                  <a:pt x="4081585" y="3429000"/>
                </a:lnTo>
                <a:lnTo>
                  <a:pt x="4238603" y="3130341"/>
                </a:lnTo>
                <a:cubicBezTo>
                  <a:pt x="4385995" y="2870856"/>
                  <a:pt x="4555804" y="2627475"/>
                  <a:pt x="4778333" y="2444626"/>
                </a:cubicBezTo>
                <a:cubicBezTo>
                  <a:pt x="4974935" y="2283072"/>
                  <a:pt x="5214460" y="2274893"/>
                  <a:pt x="5414185" y="2144882"/>
                </a:cubicBezTo>
                <a:cubicBezTo>
                  <a:pt x="5665168" y="1980695"/>
                  <a:pt x="5834734" y="1608780"/>
                  <a:pt x="5959648" y="1331797"/>
                </a:cubicBezTo>
                <a:cubicBezTo>
                  <a:pt x="5758178" y="1313307"/>
                  <a:pt x="5556149" y="1304150"/>
                  <a:pt x="5355019" y="1305672"/>
                </a:cubicBezTo>
                <a:cubicBezTo>
                  <a:pt x="5292258" y="1471655"/>
                  <a:pt x="5203125" y="1618664"/>
                  <a:pt x="5083565" y="1750121"/>
                </a:cubicBezTo>
                <a:cubicBezTo>
                  <a:pt x="5049677" y="1950813"/>
                  <a:pt x="4862890" y="2066797"/>
                  <a:pt x="4713577" y="2187803"/>
                </a:cubicBezTo>
                <a:cubicBezTo>
                  <a:pt x="4481263" y="2376403"/>
                  <a:pt x="4239092" y="2551417"/>
                  <a:pt x="3989559" y="2716945"/>
                </a:cubicBezTo>
                <a:cubicBezTo>
                  <a:pt x="3958721" y="2737743"/>
                  <a:pt x="3915645" y="2662150"/>
                  <a:pt x="3939824" y="2637900"/>
                </a:cubicBezTo>
                <a:cubicBezTo>
                  <a:pt x="4170724" y="2402323"/>
                  <a:pt x="4361787" y="2137131"/>
                  <a:pt x="4584537" y="1895826"/>
                </a:cubicBezTo>
                <a:cubicBezTo>
                  <a:pt x="4710868" y="1758971"/>
                  <a:pt x="4848359" y="1668244"/>
                  <a:pt x="5037105" y="1659765"/>
                </a:cubicBezTo>
                <a:cubicBezTo>
                  <a:pt x="5038033" y="1659728"/>
                  <a:pt x="5039001" y="1660622"/>
                  <a:pt x="5039930" y="1660585"/>
                </a:cubicBezTo>
                <a:cubicBezTo>
                  <a:pt x="5133008" y="1553937"/>
                  <a:pt x="5207480" y="1436387"/>
                  <a:pt x="5263764" y="1306525"/>
                </a:cubicBezTo>
                <a:cubicBezTo>
                  <a:pt x="4867298" y="1314930"/>
                  <a:pt x="4472427" y="1363315"/>
                  <a:pt x="4086300" y="1455599"/>
                </a:cubicBezTo>
                <a:cubicBezTo>
                  <a:pt x="4087456" y="1461142"/>
                  <a:pt x="4087673" y="1466720"/>
                  <a:pt x="4085485" y="1470070"/>
                </a:cubicBezTo>
                <a:cubicBezTo>
                  <a:pt x="4003302" y="1581406"/>
                  <a:pt x="3928312" y="1697573"/>
                  <a:pt x="3871915" y="1824645"/>
                </a:cubicBezTo>
                <a:cubicBezTo>
                  <a:pt x="3845467" y="1885321"/>
                  <a:pt x="3832705" y="1973857"/>
                  <a:pt x="3799374" y="2037127"/>
                </a:cubicBezTo>
                <a:cubicBezTo>
                  <a:pt x="3785138" y="2416399"/>
                  <a:pt x="3675506" y="2848604"/>
                  <a:pt x="3498850" y="3232888"/>
                </a:cubicBezTo>
                <a:lnTo>
                  <a:pt x="3399216" y="3429000"/>
                </a:lnTo>
                <a:lnTo>
                  <a:pt x="3303688" y="3429000"/>
                </a:lnTo>
                <a:lnTo>
                  <a:pt x="3391774" y="3268181"/>
                </a:lnTo>
                <a:cubicBezTo>
                  <a:pt x="3573729" y="2908659"/>
                  <a:pt x="3697480" y="2493895"/>
                  <a:pt x="3735540" y="2117923"/>
                </a:cubicBezTo>
                <a:cubicBezTo>
                  <a:pt x="3733489" y="2124993"/>
                  <a:pt x="3731483" y="2132993"/>
                  <a:pt x="3729438" y="2140058"/>
                </a:cubicBezTo>
                <a:cubicBezTo>
                  <a:pt x="3722922" y="2163607"/>
                  <a:pt x="3715485" y="2187189"/>
                  <a:pt x="3707782" y="2215908"/>
                </a:cubicBezTo>
                <a:cubicBezTo>
                  <a:pt x="3671550" y="2346366"/>
                  <a:pt x="3633159" y="2481098"/>
                  <a:pt x="3583827" y="2610215"/>
                </a:cubicBezTo>
                <a:cubicBezTo>
                  <a:pt x="3571998" y="2640498"/>
                  <a:pt x="3559686" y="2670330"/>
                  <a:pt x="3547861" y="2700609"/>
                </a:cubicBezTo>
                <a:cubicBezTo>
                  <a:pt x="3528366" y="2748894"/>
                  <a:pt x="3507534" y="2798631"/>
                  <a:pt x="3490905" y="2848660"/>
                </a:cubicBezTo>
                <a:cubicBezTo>
                  <a:pt x="3477958" y="2885973"/>
                  <a:pt x="3466463" y="2924624"/>
                  <a:pt x="3455859" y="2962301"/>
                </a:cubicBezTo>
                <a:cubicBezTo>
                  <a:pt x="3447266" y="2991993"/>
                  <a:pt x="3438672" y="3021673"/>
                  <a:pt x="3429112" y="3050469"/>
                </a:cubicBezTo>
                <a:cubicBezTo>
                  <a:pt x="3394330" y="3158977"/>
                  <a:pt x="3348719" y="3264654"/>
                  <a:pt x="3304862" y="3367476"/>
                </a:cubicBezTo>
                <a:lnTo>
                  <a:pt x="3276071" y="3429000"/>
                </a:lnTo>
                <a:lnTo>
                  <a:pt x="3240805" y="3429000"/>
                </a:lnTo>
                <a:lnTo>
                  <a:pt x="3275917" y="3354192"/>
                </a:lnTo>
                <a:cubicBezTo>
                  <a:pt x="3319817" y="3252303"/>
                  <a:pt x="3364982" y="3147108"/>
                  <a:pt x="3399358" y="3040011"/>
                </a:cubicBezTo>
                <a:cubicBezTo>
                  <a:pt x="3408430" y="3010778"/>
                  <a:pt x="3417061" y="2982021"/>
                  <a:pt x="3425650" y="2952333"/>
                </a:cubicBezTo>
                <a:cubicBezTo>
                  <a:pt x="3436256" y="2914653"/>
                  <a:pt x="3448199" y="2875520"/>
                  <a:pt x="3460661" y="2837763"/>
                </a:cubicBezTo>
                <a:cubicBezTo>
                  <a:pt x="3477731" y="2787246"/>
                  <a:pt x="3498530" y="2736579"/>
                  <a:pt x="3518021" y="2688298"/>
                </a:cubicBezTo>
                <a:cubicBezTo>
                  <a:pt x="3530339" y="2658462"/>
                  <a:pt x="3542206" y="2629115"/>
                  <a:pt x="3554035" y="2598832"/>
                </a:cubicBezTo>
                <a:cubicBezTo>
                  <a:pt x="3602956" y="2471128"/>
                  <a:pt x="3640454" y="2337362"/>
                  <a:pt x="3677174" y="2207351"/>
                </a:cubicBezTo>
                <a:cubicBezTo>
                  <a:pt x="3685353" y="2179086"/>
                  <a:pt x="3692308" y="2155047"/>
                  <a:pt x="3698819" y="2131503"/>
                </a:cubicBezTo>
                <a:cubicBezTo>
                  <a:pt x="3699603" y="2127742"/>
                  <a:pt x="3701314" y="2123952"/>
                  <a:pt x="3702094" y="2120194"/>
                </a:cubicBezTo>
                <a:cubicBezTo>
                  <a:pt x="3586407" y="2255227"/>
                  <a:pt x="3491727" y="2426671"/>
                  <a:pt x="3398355" y="2665603"/>
                </a:cubicBezTo>
                <a:cubicBezTo>
                  <a:pt x="3309322" y="2893763"/>
                  <a:pt x="3241029" y="3129474"/>
                  <a:pt x="3193941" y="3369775"/>
                </a:cubicBezTo>
                <a:lnTo>
                  <a:pt x="3184140" y="3429000"/>
                </a:lnTo>
                <a:lnTo>
                  <a:pt x="3099978" y="3429000"/>
                </a:lnTo>
                <a:lnTo>
                  <a:pt x="3101556" y="3414337"/>
                </a:lnTo>
                <a:cubicBezTo>
                  <a:pt x="3144932" y="3050621"/>
                  <a:pt x="3209988" y="2683612"/>
                  <a:pt x="3370162" y="2356550"/>
                </a:cubicBezTo>
                <a:cubicBezTo>
                  <a:pt x="3467073" y="2159398"/>
                  <a:pt x="3627623" y="2109666"/>
                  <a:pt x="3746477" y="1948889"/>
                </a:cubicBezTo>
                <a:cubicBezTo>
                  <a:pt x="3800786" y="1874532"/>
                  <a:pt x="3818424" y="1744820"/>
                  <a:pt x="3863399" y="1658257"/>
                </a:cubicBezTo>
                <a:cubicBezTo>
                  <a:pt x="3894981" y="1597843"/>
                  <a:pt x="3930436" y="1541007"/>
                  <a:pt x="3968712" y="1484989"/>
                </a:cubicBezTo>
                <a:cubicBezTo>
                  <a:pt x="3564505" y="1591029"/>
                  <a:pt x="3170154" y="1745588"/>
                  <a:pt x="2792390" y="1953974"/>
                </a:cubicBezTo>
                <a:lnTo>
                  <a:pt x="2714982" y="1998051"/>
                </a:lnTo>
                <a:cubicBezTo>
                  <a:pt x="2773600" y="2194577"/>
                  <a:pt x="2823261" y="2388201"/>
                  <a:pt x="2813361" y="2594912"/>
                </a:cubicBezTo>
                <a:cubicBezTo>
                  <a:pt x="2800935" y="2854826"/>
                  <a:pt x="2738768" y="3117188"/>
                  <a:pt x="2688430" y="3372564"/>
                </a:cubicBezTo>
                <a:cubicBezTo>
                  <a:pt x="2680286" y="3413403"/>
                  <a:pt x="2633415" y="3347749"/>
                  <a:pt x="2629626" y="3334394"/>
                </a:cubicBezTo>
                <a:cubicBezTo>
                  <a:pt x="2507208" y="2928509"/>
                  <a:pt x="2389664" y="2481450"/>
                  <a:pt x="2565328" y="2087399"/>
                </a:cubicBezTo>
                <a:cubicBezTo>
                  <a:pt x="2340344" y="2226334"/>
                  <a:pt x="2126262" y="2381607"/>
                  <a:pt x="1922999" y="2551343"/>
                </a:cubicBezTo>
                <a:cubicBezTo>
                  <a:pt x="1913735" y="2692357"/>
                  <a:pt x="1951823" y="2841268"/>
                  <a:pt x="1950261" y="2976858"/>
                </a:cubicBezTo>
                <a:cubicBezTo>
                  <a:pt x="2095468" y="2974315"/>
                  <a:pt x="2243415" y="3139324"/>
                  <a:pt x="2365554" y="3330107"/>
                </a:cubicBezTo>
                <a:lnTo>
                  <a:pt x="2424142" y="3429000"/>
                </a:lnTo>
                <a:lnTo>
                  <a:pt x="2395994" y="3429000"/>
                </a:lnTo>
                <a:lnTo>
                  <a:pt x="2392863" y="3423964"/>
                </a:lnTo>
                <a:cubicBezTo>
                  <a:pt x="2286592" y="3268030"/>
                  <a:pt x="2128210" y="3101604"/>
                  <a:pt x="2017589" y="3064982"/>
                </a:cubicBezTo>
                <a:cubicBezTo>
                  <a:pt x="2065428" y="3096607"/>
                  <a:pt x="2108651" y="3129340"/>
                  <a:pt x="2147336" y="3165052"/>
                </a:cubicBezTo>
                <a:cubicBezTo>
                  <a:pt x="2168131" y="3184249"/>
                  <a:pt x="2188032" y="3204414"/>
                  <a:pt x="2207047" y="3225540"/>
                </a:cubicBezTo>
                <a:cubicBezTo>
                  <a:pt x="2240670" y="3262852"/>
                  <a:pt x="2268864" y="3304110"/>
                  <a:pt x="2299106" y="3349931"/>
                </a:cubicBezTo>
                <a:lnTo>
                  <a:pt x="2314430" y="3372144"/>
                </a:lnTo>
                <a:lnTo>
                  <a:pt x="2352406" y="3429000"/>
                </a:lnTo>
                <a:lnTo>
                  <a:pt x="2314492" y="3429000"/>
                </a:lnTo>
                <a:lnTo>
                  <a:pt x="2288095" y="3389030"/>
                </a:lnTo>
                <a:lnTo>
                  <a:pt x="2272768" y="3366822"/>
                </a:lnTo>
                <a:cubicBezTo>
                  <a:pt x="2242565" y="3321921"/>
                  <a:pt x="2214890" y="3282042"/>
                  <a:pt x="2182715" y="3246071"/>
                </a:cubicBezTo>
                <a:cubicBezTo>
                  <a:pt x="2139301" y="3197043"/>
                  <a:pt x="2090046" y="3153375"/>
                  <a:pt x="2032061" y="3112380"/>
                </a:cubicBezTo>
                <a:cubicBezTo>
                  <a:pt x="2113005" y="3203219"/>
                  <a:pt x="2185837" y="3300905"/>
                  <a:pt x="2257220" y="3397257"/>
                </a:cubicBezTo>
                <a:lnTo>
                  <a:pt x="2281324" y="3429000"/>
                </a:lnTo>
                <a:lnTo>
                  <a:pt x="2242860" y="3429000"/>
                </a:lnTo>
                <a:lnTo>
                  <a:pt x="2232818" y="3415926"/>
                </a:lnTo>
                <a:cubicBezTo>
                  <a:pt x="2156524" y="3313256"/>
                  <a:pt x="2077809" y="3208351"/>
                  <a:pt x="1990172" y="3113121"/>
                </a:cubicBezTo>
                <a:cubicBezTo>
                  <a:pt x="2025229" y="3186236"/>
                  <a:pt x="2072239" y="3261202"/>
                  <a:pt x="2124090" y="3332017"/>
                </a:cubicBezTo>
                <a:lnTo>
                  <a:pt x="2200380" y="3429000"/>
                </a:lnTo>
                <a:lnTo>
                  <a:pt x="2147507" y="3429000"/>
                </a:lnTo>
                <a:lnTo>
                  <a:pt x="2070668" y="3332520"/>
                </a:lnTo>
                <a:cubicBezTo>
                  <a:pt x="2050397" y="3303060"/>
                  <a:pt x="1955949" y="3095860"/>
                  <a:pt x="1975142" y="3156570"/>
                </a:cubicBezTo>
                <a:cubicBezTo>
                  <a:pt x="1998651" y="3232010"/>
                  <a:pt x="2025657" y="3307543"/>
                  <a:pt x="2050035" y="3384345"/>
                </a:cubicBezTo>
                <a:lnTo>
                  <a:pt x="2063025" y="3429000"/>
                </a:lnTo>
                <a:lnTo>
                  <a:pt x="2021675" y="3429000"/>
                </a:lnTo>
                <a:lnTo>
                  <a:pt x="2019308" y="3418118"/>
                </a:lnTo>
                <a:cubicBezTo>
                  <a:pt x="1994223" y="3319278"/>
                  <a:pt x="1963999" y="3221518"/>
                  <a:pt x="1938835" y="3122160"/>
                </a:cubicBezTo>
                <a:cubicBezTo>
                  <a:pt x="1929908" y="3190047"/>
                  <a:pt x="1941143" y="3261322"/>
                  <a:pt x="1953230" y="3330699"/>
                </a:cubicBezTo>
                <a:lnTo>
                  <a:pt x="1956763" y="3349191"/>
                </a:lnTo>
                <a:lnTo>
                  <a:pt x="1967925" y="3429000"/>
                </a:lnTo>
                <a:lnTo>
                  <a:pt x="1936622" y="3429000"/>
                </a:lnTo>
                <a:lnTo>
                  <a:pt x="1926261" y="3355064"/>
                </a:lnTo>
                <a:lnTo>
                  <a:pt x="1922724" y="3336577"/>
                </a:lnTo>
                <a:cubicBezTo>
                  <a:pt x="1915473" y="3294948"/>
                  <a:pt x="1907737" y="3252875"/>
                  <a:pt x="1904650" y="3210616"/>
                </a:cubicBezTo>
                <a:lnTo>
                  <a:pt x="1885273" y="3429000"/>
                </a:lnTo>
                <a:lnTo>
                  <a:pt x="1854363" y="3429000"/>
                </a:lnTo>
                <a:lnTo>
                  <a:pt x="1880391" y="3174796"/>
                </a:lnTo>
                <a:cubicBezTo>
                  <a:pt x="1857032" y="3207864"/>
                  <a:pt x="1833268" y="3242346"/>
                  <a:pt x="1818273" y="3286729"/>
                </a:cubicBezTo>
                <a:cubicBezTo>
                  <a:pt x="1804852" y="3326735"/>
                  <a:pt x="1797634" y="3369725"/>
                  <a:pt x="1794691" y="3414239"/>
                </a:cubicBezTo>
                <a:cubicBezTo>
                  <a:pt x="1794765" y="3419159"/>
                  <a:pt x="1794840" y="3424080"/>
                  <a:pt x="1794914" y="3429000"/>
                </a:cubicBezTo>
                <a:lnTo>
                  <a:pt x="1746128" y="3429000"/>
                </a:lnTo>
                <a:lnTo>
                  <a:pt x="1753934" y="3295796"/>
                </a:lnTo>
                <a:cubicBezTo>
                  <a:pt x="1761216" y="3245140"/>
                  <a:pt x="1773366" y="3194443"/>
                  <a:pt x="1792053" y="3143396"/>
                </a:cubicBezTo>
                <a:cubicBezTo>
                  <a:pt x="1831929" y="3034223"/>
                  <a:pt x="1865036" y="2965363"/>
                  <a:pt x="1862248" y="2837397"/>
                </a:cubicBezTo>
                <a:cubicBezTo>
                  <a:pt x="1860953" y="2758277"/>
                  <a:pt x="1859762" y="2681946"/>
                  <a:pt x="1862250" y="2604531"/>
                </a:cubicBezTo>
                <a:cubicBezTo>
                  <a:pt x="1629459" y="2804327"/>
                  <a:pt x="1412286" y="3022119"/>
                  <a:pt x="1211999" y="3254610"/>
                </a:cubicBezTo>
                <a:cubicBezTo>
                  <a:pt x="1212594" y="3257848"/>
                  <a:pt x="1213637" y="3260601"/>
                  <a:pt x="1213266" y="3262947"/>
                </a:cubicBezTo>
                <a:cubicBezTo>
                  <a:pt x="1207239" y="3316048"/>
                  <a:pt x="1203941" y="3368982"/>
                  <a:pt x="1203370" y="3421676"/>
                </a:cubicBezTo>
                <a:cubicBezTo>
                  <a:pt x="1203470" y="3424117"/>
                  <a:pt x="1203571" y="3426559"/>
                  <a:pt x="1203671" y="3429000"/>
                </a:cubicBezTo>
                <a:lnTo>
                  <a:pt x="1143180" y="3429000"/>
                </a:lnTo>
                <a:cubicBezTo>
                  <a:pt x="1142845" y="3398348"/>
                  <a:pt x="1142511" y="3367697"/>
                  <a:pt x="1142176" y="3337045"/>
                </a:cubicBezTo>
                <a:lnTo>
                  <a:pt x="1067484" y="3429000"/>
                </a:lnTo>
                <a:lnTo>
                  <a:pt x="953928" y="3429000"/>
                </a:lnTo>
                <a:lnTo>
                  <a:pt x="959715" y="3421185"/>
                </a:lnTo>
                <a:cubicBezTo>
                  <a:pt x="1122351" y="3213955"/>
                  <a:pt x="1297493" y="3016464"/>
                  <a:pt x="1483788" y="2830174"/>
                </a:cubicBezTo>
                <a:cubicBezTo>
                  <a:pt x="1354519" y="2823700"/>
                  <a:pt x="1219786" y="2843526"/>
                  <a:pt x="1100671" y="2823137"/>
                </a:cubicBezTo>
                <a:cubicBezTo>
                  <a:pt x="1097473" y="2824667"/>
                  <a:pt x="1093344" y="2826226"/>
                  <a:pt x="1090144" y="2827748"/>
                </a:cubicBezTo>
                <a:cubicBezTo>
                  <a:pt x="1093160" y="2833221"/>
                  <a:pt x="1095726" y="2839172"/>
                  <a:pt x="1095872" y="2842892"/>
                </a:cubicBezTo>
                <a:cubicBezTo>
                  <a:pt x="1117034" y="3185754"/>
                  <a:pt x="501310" y="3336589"/>
                  <a:pt x="262785" y="3416450"/>
                </a:cubicBezTo>
                <a:cubicBezTo>
                  <a:pt x="240730" y="3423851"/>
                  <a:pt x="197167" y="3359461"/>
                  <a:pt x="209968" y="3341713"/>
                </a:cubicBezTo>
                <a:cubicBezTo>
                  <a:pt x="383281" y="3098661"/>
                  <a:pt x="615742" y="2948713"/>
                  <a:pt x="873460" y="2824768"/>
                </a:cubicBezTo>
                <a:cubicBezTo>
                  <a:pt x="626943" y="2762900"/>
                  <a:pt x="365733" y="2531633"/>
                  <a:pt x="192686" y="2420257"/>
                </a:cubicBezTo>
                <a:cubicBezTo>
                  <a:pt x="116185" y="2370690"/>
                  <a:pt x="52073" y="2325165"/>
                  <a:pt x="4696" y="2268668"/>
                </a:cubicBezTo>
                <a:lnTo>
                  <a:pt x="0" y="2260984"/>
                </a:lnTo>
                <a:lnTo>
                  <a:pt x="0" y="2084472"/>
                </a:lnTo>
                <a:lnTo>
                  <a:pt x="174101" y="2191277"/>
                </a:lnTo>
                <a:cubicBezTo>
                  <a:pt x="413334" y="2330164"/>
                  <a:pt x="660435" y="2456160"/>
                  <a:pt x="891800" y="2607935"/>
                </a:cubicBezTo>
                <a:cubicBezTo>
                  <a:pt x="944884" y="2642606"/>
                  <a:pt x="1012106" y="2716300"/>
                  <a:pt x="1072219" y="2740443"/>
                </a:cubicBezTo>
                <a:cubicBezTo>
                  <a:pt x="1072700" y="2740886"/>
                  <a:pt x="1073629" y="2740850"/>
                  <a:pt x="1074117" y="2741301"/>
                </a:cubicBezTo>
                <a:cubicBezTo>
                  <a:pt x="1077423" y="2742567"/>
                  <a:pt x="1080285" y="2744315"/>
                  <a:pt x="1083114" y="2745131"/>
                </a:cubicBezTo>
                <a:cubicBezTo>
                  <a:pt x="1205686" y="2782148"/>
                  <a:pt x="1403553" y="2733717"/>
                  <a:pt x="1543010" y="2762140"/>
                </a:cubicBezTo>
                <a:cubicBezTo>
                  <a:pt x="1545352" y="2762516"/>
                  <a:pt x="1548218" y="2764258"/>
                  <a:pt x="1551080" y="2766006"/>
                </a:cubicBezTo>
                <a:cubicBezTo>
                  <a:pt x="1796784" y="2527970"/>
                  <a:pt x="2061981" y="2311521"/>
                  <a:pt x="2345443" y="2120882"/>
                </a:cubicBezTo>
                <a:cubicBezTo>
                  <a:pt x="2141371" y="2118786"/>
                  <a:pt x="1930334" y="2175666"/>
                  <a:pt x="1721499" y="2170969"/>
                </a:cubicBezTo>
                <a:cubicBezTo>
                  <a:pt x="1398951" y="2164309"/>
                  <a:pt x="1081337" y="2118329"/>
                  <a:pt x="767716" y="2043768"/>
                </a:cubicBezTo>
                <a:cubicBezTo>
                  <a:pt x="753133" y="2040162"/>
                  <a:pt x="700946" y="1969599"/>
                  <a:pt x="722147" y="1964091"/>
                </a:cubicBezTo>
                <a:cubicBezTo>
                  <a:pt x="968781" y="1900673"/>
                  <a:pt x="1232259" y="1897588"/>
                  <a:pt x="1485552" y="1884202"/>
                </a:cubicBezTo>
                <a:cubicBezTo>
                  <a:pt x="1722589" y="1871930"/>
                  <a:pt x="1934026" y="1883502"/>
                  <a:pt x="2143004" y="1973420"/>
                </a:cubicBezTo>
                <a:cubicBezTo>
                  <a:pt x="2072259" y="1892879"/>
                  <a:pt x="2001915" y="1810927"/>
                  <a:pt x="1933391" y="1727971"/>
                </a:cubicBezTo>
                <a:cubicBezTo>
                  <a:pt x="1884964" y="1669829"/>
                  <a:pt x="1830279" y="1618453"/>
                  <a:pt x="1827118" y="1539410"/>
                </a:cubicBezTo>
                <a:cubicBezTo>
                  <a:pt x="1826899" y="1533830"/>
                  <a:pt x="1831287" y="1527131"/>
                  <a:pt x="1837349" y="1527357"/>
                </a:cubicBezTo>
                <a:cubicBezTo>
                  <a:pt x="1954786" y="1529180"/>
                  <a:pt x="2095955" y="1670243"/>
                  <a:pt x="2162835" y="1758853"/>
                </a:cubicBezTo>
                <a:cubicBezTo>
                  <a:pt x="2223806" y="1839314"/>
                  <a:pt x="2261117" y="1933764"/>
                  <a:pt x="2257167" y="2033123"/>
                </a:cubicBezTo>
                <a:cubicBezTo>
                  <a:pt x="2258619" y="2034463"/>
                  <a:pt x="2260110" y="2036731"/>
                  <a:pt x="2261598" y="2038998"/>
                </a:cubicBezTo>
                <a:cubicBezTo>
                  <a:pt x="2319293" y="2037627"/>
                  <a:pt x="2377620" y="2040418"/>
                  <a:pt x="2437177" y="2050608"/>
                </a:cubicBezTo>
                <a:cubicBezTo>
                  <a:pt x="2440002" y="2051429"/>
                  <a:pt x="2442387" y="2052726"/>
                  <a:pt x="2445247" y="2054476"/>
                </a:cubicBezTo>
                <a:cubicBezTo>
                  <a:pt x="2542410" y="1991910"/>
                  <a:pt x="2642483" y="1932023"/>
                  <a:pt x="2743626" y="1875819"/>
                </a:cubicBezTo>
                <a:cubicBezTo>
                  <a:pt x="2843877" y="1820576"/>
                  <a:pt x="2945694" y="1769471"/>
                  <a:pt x="3048102" y="1721595"/>
                </a:cubicBezTo>
                <a:cubicBezTo>
                  <a:pt x="2585795" y="1725639"/>
                  <a:pt x="2153807" y="1567795"/>
                  <a:pt x="1799414" y="1265732"/>
                </a:cubicBezTo>
                <a:cubicBezTo>
                  <a:pt x="1791709" y="1259523"/>
                  <a:pt x="1742423" y="1191635"/>
                  <a:pt x="1771735" y="1190929"/>
                </a:cubicBezTo>
                <a:cubicBezTo>
                  <a:pt x="2256142" y="1180405"/>
                  <a:pt x="2784409" y="1241721"/>
                  <a:pt x="3104273" y="1647159"/>
                </a:cubicBezTo>
                <a:cubicBezTo>
                  <a:pt x="3108183" y="1651663"/>
                  <a:pt x="3110711" y="1656686"/>
                  <a:pt x="3113245" y="1661705"/>
                </a:cubicBezTo>
                <a:cubicBezTo>
                  <a:pt x="3118189" y="1668958"/>
                  <a:pt x="3122727" y="1677622"/>
                  <a:pt x="3126294" y="1685400"/>
                </a:cubicBezTo>
                <a:cubicBezTo>
                  <a:pt x="3390302" y="1567262"/>
                  <a:pt x="3661785" y="1473036"/>
                  <a:pt x="3937433" y="1401473"/>
                </a:cubicBezTo>
                <a:cubicBezTo>
                  <a:pt x="3836176" y="1303523"/>
                  <a:pt x="3721785" y="1191668"/>
                  <a:pt x="3590475" y="1168974"/>
                </a:cubicBezTo>
                <a:cubicBezTo>
                  <a:pt x="3435249" y="1142111"/>
                  <a:pt x="3264279" y="1187605"/>
                  <a:pt x="3100264" y="1150845"/>
                </a:cubicBezTo>
                <a:cubicBezTo>
                  <a:pt x="2787310" y="1081393"/>
                  <a:pt x="2468738" y="941372"/>
                  <a:pt x="2183576" y="798150"/>
                </a:cubicBezTo>
                <a:cubicBezTo>
                  <a:pt x="2170260" y="791226"/>
                  <a:pt x="2115765" y="721220"/>
                  <a:pt x="2151029" y="717947"/>
                </a:cubicBezTo>
                <a:cubicBezTo>
                  <a:pt x="2677991" y="665203"/>
                  <a:pt x="3159089" y="688356"/>
                  <a:pt x="3563434" y="1040115"/>
                </a:cubicBezTo>
                <a:lnTo>
                  <a:pt x="3177952" y="228386"/>
                </a:lnTo>
                <a:cubicBezTo>
                  <a:pt x="3171337" y="214210"/>
                  <a:pt x="3161442" y="176414"/>
                  <a:pt x="3189263" y="196726"/>
                </a:cubicBezTo>
                <a:cubicBezTo>
                  <a:pt x="3348177" y="315655"/>
                  <a:pt x="3463235" y="479187"/>
                  <a:pt x="3560912" y="650863"/>
                </a:cubicBezTo>
                <a:cubicBezTo>
                  <a:pt x="3646545" y="800668"/>
                  <a:pt x="3658964" y="924983"/>
                  <a:pt x="3626636" y="1083230"/>
                </a:cubicBezTo>
                <a:cubicBezTo>
                  <a:pt x="3635603" y="1086129"/>
                  <a:pt x="3644081" y="1088586"/>
                  <a:pt x="3653088" y="1092417"/>
                </a:cubicBezTo>
                <a:cubicBezTo>
                  <a:pt x="3765052" y="1143828"/>
                  <a:pt x="3892199" y="1295230"/>
                  <a:pt x="3988128" y="1388267"/>
                </a:cubicBezTo>
                <a:cubicBezTo>
                  <a:pt x="4265269" y="1318971"/>
                  <a:pt x="4547054" y="1272774"/>
                  <a:pt x="4830582" y="1247000"/>
                </a:cubicBezTo>
                <a:lnTo>
                  <a:pt x="4830100" y="1246554"/>
                </a:lnTo>
                <a:cubicBezTo>
                  <a:pt x="4727027" y="940030"/>
                  <a:pt x="4271973" y="904199"/>
                  <a:pt x="4036318" y="718013"/>
                </a:cubicBezTo>
                <a:cubicBezTo>
                  <a:pt x="3810777" y="540273"/>
                  <a:pt x="3654591" y="291297"/>
                  <a:pt x="3432098" y="108312"/>
                </a:cubicBezTo>
                <a:cubicBezTo>
                  <a:pt x="3405134" y="86099"/>
                  <a:pt x="3391592" y="15385"/>
                  <a:pt x="3446761" y="32278"/>
                </a:cubicBezTo>
                <a:cubicBezTo>
                  <a:pt x="3801752" y="139638"/>
                  <a:pt x="4119982" y="317863"/>
                  <a:pt x="4419733" y="534555"/>
                </a:cubicBezTo>
                <a:cubicBezTo>
                  <a:pt x="4597168" y="662520"/>
                  <a:pt x="4760991" y="799417"/>
                  <a:pt x="4781371" y="1029604"/>
                </a:cubicBezTo>
                <a:cubicBezTo>
                  <a:pt x="4781562" y="1034257"/>
                  <a:pt x="4780772" y="1038014"/>
                  <a:pt x="4780440" y="1041290"/>
                </a:cubicBezTo>
                <a:cubicBezTo>
                  <a:pt x="4830364" y="1090056"/>
                  <a:pt x="4870983" y="1150844"/>
                  <a:pt x="4898954" y="1233092"/>
                </a:cubicBezTo>
                <a:cubicBezTo>
                  <a:pt x="4900480" y="1236288"/>
                  <a:pt x="4900107" y="1238630"/>
                  <a:pt x="4900699" y="1241867"/>
                </a:cubicBezTo>
                <a:cubicBezTo>
                  <a:pt x="5170915" y="1220815"/>
                  <a:pt x="5442360" y="1218817"/>
                  <a:pt x="5714511" y="1234483"/>
                </a:cubicBezTo>
                <a:cubicBezTo>
                  <a:pt x="5651495" y="1126157"/>
                  <a:pt x="5582088" y="1020879"/>
                  <a:pt x="5464793" y="964556"/>
                </a:cubicBezTo>
                <a:cubicBezTo>
                  <a:pt x="5463384" y="964148"/>
                  <a:pt x="5462860" y="962770"/>
                  <a:pt x="5461897" y="961879"/>
                </a:cubicBezTo>
                <a:cubicBezTo>
                  <a:pt x="5031826" y="876789"/>
                  <a:pt x="4661031" y="392458"/>
                  <a:pt x="4399417" y="23573"/>
                </a:cubicBezTo>
                <a:lnTo>
                  <a:pt x="4382818" y="0"/>
                </a:lnTo>
                <a:close/>
                <a:moveTo>
                  <a:pt x="1890928" y="0"/>
                </a:moveTo>
                <a:lnTo>
                  <a:pt x="1994713" y="0"/>
                </a:lnTo>
                <a:lnTo>
                  <a:pt x="1931354" y="46950"/>
                </a:lnTo>
                <a:cubicBezTo>
                  <a:pt x="1877666" y="83934"/>
                  <a:pt x="1822568" y="119048"/>
                  <a:pt x="1765923" y="152043"/>
                </a:cubicBezTo>
                <a:cubicBezTo>
                  <a:pt x="1744896" y="164696"/>
                  <a:pt x="1723857" y="174555"/>
                  <a:pt x="1702258" y="183286"/>
                </a:cubicBezTo>
                <a:cubicBezTo>
                  <a:pt x="1664333" y="221747"/>
                  <a:pt x="1731601" y="160836"/>
                  <a:pt x="1538370" y="382804"/>
                </a:cubicBezTo>
                <a:cubicBezTo>
                  <a:pt x="1278852" y="821311"/>
                  <a:pt x="915356" y="1171566"/>
                  <a:pt x="542867" y="1515092"/>
                </a:cubicBezTo>
                <a:cubicBezTo>
                  <a:pt x="521291" y="1535055"/>
                  <a:pt x="503482" y="1450596"/>
                  <a:pt x="515800" y="1433180"/>
                </a:cubicBezTo>
                <a:cubicBezTo>
                  <a:pt x="664236" y="1221055"/>
                  <a:pt x="747224" y="973666"/>
                  <a:pt x="909145" y="770225"/>
                </a:cubicBezTo>
                <a:cubicBezTo>
                  <a:pt x="998789" y="657824"/>
                  <a:pt x="1101084" y="562246"/>
                  <a:pt x="1214067" y="479561"/>
                </a:cubicBezTo>
                <a:cubicBezTo>
                  <a:pt x="1023317" y="544399"/>
                  <a:pt x="824392" y="591568"/>
                  <a:pt x="640967" y="676601"/>
                </a:cubicBezTo>
                <a:cubicBezTo>
                  <a:pt x="458381" y="761213"/>
                  <a:pt x="284593" y="863005"/>
                  <a:pt x="112563" y="967952"/>
                </a:cubicBezTo>
                <a:lnTo>
                  <a:pt x="0" y="1037006"/>
                </a:lnTo>
                <a:lnTo>
                  <a:pt x="0" y="804763"/>
                </a:lnTo>
                <a:lnTo>
                  <a:pt x="36881" y="771118"/>
                </a:lnTo>
                <a:cubicBezTo>
                  <a:pt x="302143" y="533792"/>
                  <a:pt x="585478" y="311226"/>
                  <a:pt x="910534" y="200753"/>
                </a:cubicBezTo>
                <a:cubicBezTo>
                  <a:pt x="1140280" y="122663"/>
                  <a:pt x="1356783" y="195873"/>
                  <a:pt x="1578717" y="146982"/>
                </a:cubicBezTo>
                <a:cubicBezTo>
                  <a:pt x="1683404" y="123672"/>
                  <a:pt x="1787691" y="70445"/>
                  <a:pt x="1887945" y="2196"/>
                </a:cubicBezTo>
                <a:lnTo>
                  <a:pt x="1890928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36">
            <a:extLst>
              <a:ext uri="{FF2B5EF4-FFF2-40B4-BE49-F238E27FC236}">
                <a16:creationId xmlns:a16="http://schemas.microsoft.com/office/drawing/2014/main" id="{C7B85ED2-C54B-4B77-084A-DDDDF0C6CC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E91BB658-4D26-73C4-7ED8-53C9E0063D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63029" y="1012004"/>
            <a:ext cx="3416158" cy="4795408"/>
          </a:xfrm>
        </p:spPr>
        <p:txBody>
          <a:bodyPr>
            <a:normAutofit/>
          </a:bodyPr>
          <a:lstStyle/>
          <a:p>
            <a:pPr algn="ctr"/>
            <a:r>
              <a:rPr lang="en-GB" dirty="0">
                <a:latin typeface="Comic Sans MS" panose="030F0702030302020204" pitchFamily="66" charset="0"/>
              </a:rPr>
              <a:t>How to keep in touch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AB690669-6017-581D-977B-737729FDDC6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56684" y="539352"/>
            <a:ext cx="7278116" cy="52680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0229533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25">
      <a:dk1>
        <a:sysClr val="windowText" lastClr="000000"/>
      </a:dk1>
      <a:lt1>
        <a:srgbClr val="E3F0F1"/>
      </a:lt1>
      <a:dk2>
        <a:srgbClr val="2683C6"/>
      </a:dk2>
      <a:lt2>
        <a:srgbClr val="DFE3E5"/>
      </a:lt2>
      <a:accent1>
        <a:srgbClr val="1CADE4"/>
      </a:accent1>
      <a:accent2>
        <a:srgbClr val="2683C6"/>
      </a:accent2>
      <a:accent3>
        <a:srgbClr val="27CED7"/>
      </a:accent3>
      <a:accent4>
        <a:srgbClr val="42BA97"/>
      </a:accent4>
      <a:accent5>
        <a:srgbClr val="3E8853"/>
      </a:accent5>
      <a:accent6>
        <a:srgbClr val="62A39F"/>
      </a:accent6>
      <a:hlink>
        <a:srgbClr val="6EAC1C"/>
      </a:hlink>
      <a:folHlink>
        <a:srgbClr val="0070C0"/>
      </a:folHlink>
    </a:clrScheme>
    <a:fontScheme name="Custom 2">
      <a:majorFont>
        <a:latin typeface="XCCW Joined 67as"/>
        <a:ea typeface=""/>
        <a:cs typeface=""/>
      </a:majorFont>
      <a:minorFont>
        <a:latin typeface="XCCW Joined 67a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86413870-b1c4-4507-beb1-72e4ad69c4de" xsi:nil="true"/>
    <lcf76f155ced4ddcb4097134ff3c332f xmlns="eb2d6885-4e40-4649-8aa9-403d372dbb5d">
      <Terms xmlns="http://schemas.microsoft.com/office/infopath/2007/PartnerControls"/>
    </lcf76f155ced4ddcb4097134ff3c332f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348BBC6A4E33264EA3E14F7D26EFD616" ma:contentTypeVersion="16" ma:contentTypeDescription="Create a new document." ma:contentTypeScope="" ma:versionID="eedd108ec7dcceb9d3abd58d5303c74c">
  <xsd:schema xmlns:xsd="http://www.w3.org/2001/XMLSchema" xmlns:xs="http://www.w3.org/2001/XMLSchema" xmlns:p="http://schemas.microsoft.com/office/2006/metadata/properties" xmlns:ns2="86413870-b1c4-4507-beb1-72e4ad69c4de" xmlns:ns3="eb2d6885-4e40-4649-8aa9-403d372dbb5d" targetNamespace="http://schemas.microsoft.com/office/2006/metadata/properties" ma:root="true" ma:fieldsID="b0469d37288646b445ed695dbad34417" ns2:_="" ns3:_="">
    <xsd:import namespace="86413870-b1c4-4507-beb1-72e4ad69c4de"/>
    <xsd:import namespace="eb2d6885-4e40-4649-8aa9-403d372dbb5d"/>
    <xsd:element name="properties">
      <xsd:complexType>
        <xsd:sequence>
          <xsd:element name="documentManagement">
            <xsd:complexType>
              <xsd:all>
                <xsd:element ref="ns2:SharedWithUsers" minOccurs="0"/>
                <xsd:element ref="ns2:SharedWithDetails" minOccurs="0"/>
                <xsd:element ref="ns3:MediaServiceMetadata" minOccurs="0"/>
                <xsd:element ref="ns3:MediaServiceFastMetadata" minOccurs="0"/>
                <xsd:element ref="ns3:MediaServiceDateTaken" minOccurs="0"/>
                <xsd:element ref="ns3:MediaServiceObjectDetectorVersions" minOccurs="0"/>
                <xsd:element ref="ns3:MediaServiceGenerationTime" minOccurs="0"/>
                <xsd:element ref="ns3:MediaServiceEventHashCode" minOccurs="0"/>
                <xsd:element ref="ns3:MediaLengthInSeconds" minOccurs="0"/>
                <xsd:element ref="ns3:MediaServiceLocation" minOccurs="0"/>
                <xsd:element ref="ns3:lcf76f155ced4ddcb4097134ff3c332f" minOccurs="0"/>
                <xsd:element ref="ns2:TaxCatchAll" minOccurs="0"/>
                <xsd:element ref="ns3:MediaServiceOCR" minOccurs="0"/>
                <xsd:element ref="ns3:MediaServiceSearchProperties" minOccurs="0"/>
                <xsd:element ref="ns3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6413870-b1c4-4507-beb1-72e4ad69c4de" elementFormDefault="qualified">
    <xsd:import namespace="http://schemas.microsoft.com/office/2006/documentManagement/types"/>
    <xsd:import namespace="http://schemas.microsoft.com/office/infopath/2007/PartnerControls"/>
    <xsd:element name="SharedWithUsers" ma:index="8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9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0" nillable="true" ma:displayName="Taxonomy Catch All Column" ma:hidden="true" ma:list="{94ca529c-5116-4f53-a625-6a50313897be}" ma:internalName="TaxCatchAll" ma:showField="CatchAllData" ma:web="86413870-b1c4-4507-beb1-72e4ad69c4de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eb2d6885-4e40-4649-8aa9-403d372dbb5d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10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1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2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ObjectDetectorVersions" ma:index="13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GenerationTime" ma:index="14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5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6" nillable="true" ma:displayName="MediaLengthInSeconds" ma:hidden="true" ma:internalName="MediaLengthInSeconds" ma:readOnly="true">
      <xsd:simpleType>
        <xsd:restriction base="dms:Unknown"/>
      </xsd:simpleType>
    </xsd:element>
    <xsd:element name="MediaServiceLocation" ma:index="17" nillable="true" ma:displayName="Location" ma:indexed="true" ma:internalName="MediaServiceLocation" ma:readOnly="true">
      <xsd:simpleType>
        <xsd:restriction base="dms:Text"/>
      </xsd:simpleType>
    </xsd:element>
    <xsd:element name="lcf76f155ced4ddcb4097134ff3c332f" ma:index="19" nillable="true" ma:taxonomy="true" ma:internalName="lcf76f155ced4ddcb4097134ff3c332f" ma:taxonomyFieldName="MediaServiceImageTags" ma:displayName="Image Tags" ma:readOnly="false" ma:fieldId="{5cf76f15-5ced-4ddc-b409-7134ff3c332f}" ma:taxonomyMulti="true" ma:sspId="1934a2f0-0ab2-4ec5-9c23-04c3eed7d1b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21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SearchProperties" ma:index="22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BillingMetadata" ma:index="23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BEE55E1C-E2EF-4D2D-93E2-141B8B6065E6}">
  <ds:schemaRefs>
    <ds:schemaRef ds:uri="http://schemas.microsoft.com/office/2006/metadata/properties"/>
    <ds:schemaRef ds:uri="http://schemas.openxmlformats.org/package/2006/metadata/core-properties"/>
    <ds:schemaRef ds:uri="http://www.w3.org/XML/1998/namespace"/>
    <ds:schemaRef ds:uri="http://schemas.microsoft.com/office/2006/documentManagement/types"/>
    <ds:schemaRef ds:uri="86413870-b1c4-4507-beb1-72e4ad69c4de"/>
    <ds:schemaRef ds:uri="eb2d6885-4e40-4649-8aa9-403d372dbb5d"/>
    <ds:schemaRef ds:uri="http://schemas.microsoft.com/office/infopath/2007/PartnerControls"/>
    <ds:schemaRef ds:uri="http://purl.org/dc/elements/1.1/"/>
    <ds:schemaRef ds:uri="http://purl.org/dc/dcmitype/"/>
    <ds:schemaRef ds:uri="http://purl.org/dc/terms/"/>
  </ds:schemaRefs>
</ds:datastoreItem>
</file>

<file path=customXml/itemProps2.xml><?xml version="1.0" encoding="utf-8"?>
<ds:datastoreItem xmlns:ds="http://schemas.openxmlformats.org/officeDocument/2006/customXml" ds:itemID="{EA9C2F04-0FFE-4BE9-9C94-ECC893E2B262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D7888028-0B31-44B8-A330-C6D0D624D8CE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86413870-b1c4-4507-beb1-72e4ad69c4de"/>
    <ds:schemaRef ds:uri="eb2d6885-4e40-4649-8aa9-403d372dbb5d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TM04033925[[fn=Droplet]]</Template>
  <TotalTime>3571</TotalTime>
  <Words>603</Words>
  <Application>Microsoft Office PowerPoint</Application>
  <PresentationFormat>Widescreen</PresentationFormat>
  <Paragraphs>159</Paragraphs>
  <Slides>31</Slides>
  <Notes>21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31</vt:i4>
      </vt:variant>
    </vt:vector>
  </HeadingPairs>
  <TitlesOfParts>
    <vt:vector size="36" baseType="lpstr">
      <vt:lpstr>Arial</vt:lpstr>
      <vt:lpstr>Calibri</vt:lpstr>
      <vt:lpstr>Comic Sans MS</vt:lpstr>
      <vt:lpstr>XCCW Joined 67as</vt:lpstr>
      <vt:lpstr>Office Theme</vt:lpstr>
      <vt:lpstr>What to expect in  Year 5</vt:lpstr>
      <vt:lpstr>PowerPoint Presentation</vt:lpstr>
      <vt:lpstr>Reading by year</vt:lpstr>
      <vt:lpstr>Reading in Year 5</vt:lpstr>
      <vt:lpstr>Writing in Year 5. </vt:lpstr>
      <vt:lpstr>Writing: Priority elements</vt:lpstr>
      <vt:lpstr>PowerPoint Presentation</vt:lpstr>
      <vt:lpstr>PowerPoint Presentation</vt:lpstr>
      <vt:lpstr>PowerPoint Presentation</vt:lpstr>
      <vt:lpstr>Times Tables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Projects and Novels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Website link</vt:lpstr>
      <vt:lpstr>Homework Expectations</vt:lpstr>
      <vt:lpstr>How to keep in touch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What to expect in Year 5</dc:title>
  <dc:creator>Phoebe Horton</dc:creator>
  <cp:lastModifiedBy>Miss E Postel</cp:lastModifiedBy>
  <cp:revision>73</cp:revision>
  <dcterms:created xsi:type="dcterms:W3CDTF">2019-09-08T09:14:40Z</dcterms:created>
  <dcterms:modified xsi:type="dcterms:W3CDTF">2026-04-13T09:23:21Z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0x010100348BBC6A4E33264EA3E14F7D26EFD616</vt:lpwstr>
  </property>
  <property fmtid="{D5CDD505-2E9C-101B-9397-08002B2CF9AE}" pid="3" name="MediaServiceImageTags">
    <vt:lpwstr/>
  </property>
</Properties>
</file>