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20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21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22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</p:sldMasterIdLst>
  <p:notesMasterIdLst>
    <p:notesMasterId r:id="rId37"/>
  </p:notesMasterIdLst>
  <p:handoutMasterIdLst>
    <p:handoutMasterId r:id="rId38"/>
  </p:handoutMasterIdLst>
  <p:sldIdLst>
    <p:sldId id="256" r:id="rId5"/>
    <p:sldId id="312" r:id="rId6"/>
    <p:sldId id="267" r:id="rId7"/>
    <p:sldId id="314" r:id="rId8"/>
    <p:sldId id="305" r:id="rId9"/>
    <p:sldId id="306" r:id="rId10"/>
    <p:sldId id="307" r:id="rId11"/>
    <p:sldId id="308" r:id="rId12"/>
    <p:sldId id="309" r:id="rId13"/>
    <p:sldId id="310" r:id="rId14"/>
    <p:sldId id="311" r:id="rId15"/>
    <p:sldId id="282" r:id="rId16"/>
    <p:sldId id="278" r:id="rId17"/>
    <p:sldId id="279" r:id="rId18"/>
    <p:sldId id="293" r:id="rId19"/>
    <p:sldId id="280" r:id="rId20"/>
    <p:sldId id="281" r:id="rId21"/>
    <p:sldId id="313" r:id="rId22"/>
    <p:sldId id="286" r:id="rId23"/>
    <p:sldId id="283" r:id="rId24"/>
    <p:sldId id="277" r:id="rId25"/>
    <p:sldId id="261" r:id="rId26"/>
    <p:sldId id="294" r:id="rId27"/>
    <p:sldId id="295" r:id="rId28"/>
    <p:sldId id="296" r:id="rId29"/>
    <p:sldId id="297" r:id="rId30"/>
    <p:sldId id="299" r:id="rId31"/>
    <p:sldId id="298" r:id="rId32"/>
    <p:sldId id="300" r:id="rId33"/>
    <p:sldId id="301" r:id="rId34"/>
    <p:sldId id="302" r:id="rId35"/>
    <p:sldId id="303" r:id="rId36"/>
  </p:sldIdLst>
  <p:sldSz cx="12192000" cy="6858000"/>
  <p:notesSz cx="6797675" cy="9926638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8F8F8"/>
    <a:srgbClr val="CC99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FC36173-C48A-B841-F7FC-AC84000B5BE9}" v="12" dt="2026-09-15T06:52:59.536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8EC20E35-A176-4012-BC5E-935CFFF8708E}" styleName="Medium Style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21" autoAdjust="0"/>
    <p:restoredTop sz="94660"/>
  </p:normalViewPr>
  <p:slideViewPr>
    <p:cSldViewPr snapToGrid="0">
      <p:cViewPr varScale="1">
        <p:scale>
          <a:sx n="111" d="100"/>
          <a:sy n="111" d="100"/>
        </p:scale>
        <p:origin x="588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presProps" Target="presProps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tableStyles" Target="tableStyles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41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notesMaster" Target="notesMasters/notesMaster1.xml"/><Relationship Id="rId40" Type="http://schemas.openxmlformats.org/officeDocument/2006/relationships/viewProps" Target="view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microsoft.com/office/2016/11/relationships/changesInfo" Target="changesInfos/changesInfo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handoutMaster" Target="handoutMasters/handoutMaster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ss E Postel" userId="cf6200ff-d133-4804-b93d-c0e769957e95" providerId="ADAL" clId="{30E49785-3860-484B-B06D-A190DDC46389}"/>
    <pc:docChg chg="undo custSel addSld modSld">
      <pc:chgData name="Miss E Postel" userId="cf6200ff-d133-4804-b93d-c0e769957e95" providerId="ADAL" clId="{30E49785-3860-484B-B06D-A190DDC46389}" dt="2026-09-11T08:18:23.255" v="856" actId="404"/>
      <pc:docMkLst>
        <pc:docMk/>
      </pc:docMkLst>
      <pc:sldChg chg="modSp mod">
        <pc:chgData name="Miss E Postel" userId="cf6200ff-d133-4804-b93d-c0e769957e95" providerId="ADAL" clId="{30E49785-3860-484B-B06D-A190DDC46389}" dt="2026-09-11T06:56:14.853" v="556" actId="20577"/>
        <pc:sldMkLst>
          <pc:docMk/>
          <pc:sldMk cId="468816428" sldId="256"/>
        </pc:sldMkLst>
        <pc:spChg chg="mod">
          <ac:chgData name="Miss E Postel" userId="cf6200ff-d133-4804-b93d-c0e769957e95" providerId="ADAL" clId="{30E49785-3860-484B-B06D-A190DDC46389}" dt="2026-09-11T06:56:14.853" v="556" actId="20577"/>
          <ac:spMkLst>
            <pc:docMk/>
            <pc:sldMk cId="468816428" sldId="256"/>
            <ac:spMk id="3" creationId="{00000000-0000-0000-0000-000000000000}"/>
          </ac:spMkLst>
        </pc:spChg>
      </pc:sldChg>
      <pc:sldChg chg="modSp mod">
        <pc:chgData name="Miss E Postel" userId="cf6200ff-d133-4804-b93d-c0e769957e95" providerId="ADAL" clId="{30E49785-3860-484B-B06D-A190DDC46389}" dt="2026-09-03T06:40:48.658" v="382" actId="20577"/>
        <pc:sldMkLst>
          <pc:docMk/>
          <pc:sldMk cId="2002369786" sldId="261"/>
        </pc:sldMkLst>
        <pc:graphicFrameChg chg="modGraphic">
          <ac:chgData name="Miss E Postel" userId="cf6200ff-d133-4804-b93d-c0e769957e95" providerId="ADAL" clId="{30E49785-3860-484B-B06D-A190DDC46389}" dt="2026-09-03T06:40:48.658" v="382" actId="20577"/>
          <ac:graphicFrameMkLst>
            <pc:docMk/>
            <pc:sldMk cId="2002369786" sldId="261"/>
            <ac:graphicFrameMk id="4" creationId="{00000000-0000-0000-0000-000000000000}"/>
          </ac:graphicFrameMkLst>
        </pc:graphicFrameChg>
      </pc:sldChg>
      <pc:sldChg chg="delSp modSp mod">
        <pc:chgData name="Miss E Postel" userId="cf6200ff-d133-4804-b93d-c0e769957e95" providerId="ADAL" clId="{30E49785-3860-484B-B06D-A190DDC46389}" dt="2026-09-11T08:18:23.255" v="856" actId="404"/>
        <pc:sldMkLst>
          <pc:docMk/>
          <pc:sldMk cId="1271787018" sldId="267"/>
        </pc:sldMkLst>
        <pc:spChg chg="mod">
          <ac:chgData name="Miss E Postel" userId="cf6200ff-d133-4804-b93d-c0e769957e95" providerId="ADAL" clId="{30E49785-3860-484B-B06D-A190DDC46389}" dt="2026-09-11T08:18:23.255" v="856" actId="404"/>
          <ac:spMkLst>
            <pc:docMk/>
            <pc:sldMk cId="1271787018" sldId="267"/>
            <ac:spMk id="2" creationId="{00000000-0000-0000-0000-000000000000}"/>
          </ac:spMkLst>
        </pc:spChg>
      </pc:sldChg>
      <pc:sldChg chg="addSp delSp modSp mod">
        <pc:chgData name="Miss E Postel" userId="cf6200ff-d133-4804-b93d-c0e769957e95" providerId="ADAL" clId="{30E49785-3860-484B-B06D-A190DDC46389}" dt="2026-09-03T06:37:42.744" v="251" actId="1076"/>
        <pc:sldMkLst>
          <pc:docMk/>
          <pc:sldMk cId="742105566" sldId="277"/>
        </pc:sldMkLst>
        <pc:picChg chg="add mod">
          <ac:chgData name="Miss E Postel" userId="cf6200ff-d133-4804-b93d-c0e769957e95" providerId="ADAL" clId="{30E49785-3860-484B-B06D-A190DDC46389}" dt="2026-09-03T06:37:42.744" v="251" actId="1076"/>
          <ac:picMkLst>
            <pc:docMk/>
            <pc:sldMk cId="742105566" sldId="277"/>
            <ac:picMk id="5" creationId="{E6819558-2502-E84A-7B41-1BF1A37BCDE2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32:35.041" v="183" actId="14100"/>
        <pc:sldMkLst>
          <pc:docMk/>
          <pc:sldMk cId="3301929025" sldId="278"/>
        </pc:sldMkLst>
        <pc:picChg chg="add mod">
          <ac:chgData name="Miss E Postel" userId="cf6200ff-d133-4804-b93d-c0e769957e95" providerId="ADAL" clId="{30E49785-3860-484B-B06D-A190DDC46389}" dt="2026-09-03T06:32:35.041" v="183" actId="14100"/>
          <ac:picMkLst>
            <pc:docMk/>
            <pc:sldMk cId="3301929025" sldId="278"/>
            <ac:picMk id="6" creationId="{DEFB0FC3-360D-A9FE-8E5F-B6723FD7586C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33:32.203" v="221" actId="20577"/>
        <pc:sldMkLst>
          <pc:docMk/>
          <pc:sldMk cId="1305023182" sldId="279"/>
        </pc:sldMkLst>
        <pc:graphicFrameChg chg="modGraphic">
          <ac:chgData name="Miss E Postel" userId="cf6200ff-d133-4804-b93d-c0e769957e95" providerId="ADAL" clId="{30E49785-3860-484B-B06D-A190DDC46389}" dt="2026-09-03T06:33:32.203" v="221" actId="20577"/>
          <ac:graphicFrameMkLst>
            <pc:docMk/>
            <pc:sldMk cId="1305023182" sldId="279"/>
            <ac:graphicFrameMk id="3" creationId="{84180BD6-9E25-A7C2-D84F-3B1517BD5794}"/>
          </ac:graphicFrameMkLst>
        </pc:graphicFrameChg>
        <pc:picChg chg="add mod">
          <ac:chgData name="Miss E Postel" userId="cf6200ff-d133-4804-b93d-c0e769957e95" providerId="ADAL" clId="{30E49785-3860-484B-B06D-A190DDC46389}" dt="2026-09-03T06:33:14.184" v="187" actId="1076"/>
          <ac:picMkLst>
            <pc:docMk/>
            <pc:sldMk cId="1305023182" sldId="279"/>
            <ac:picMk id="6" creationId="{0A221FA2-15CC-538B-ADCD-4148162A3FF6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34:25.076" v="228" actId="1076"/>
        <pc:sldMkLst>
          <pc:docMk/>
          <pc:sldMk cId="1731974162" sldId="280"/>
        </pc:sldMkLst>
        <pc:picChg chg="add mod">
          <ac:chgData name="Miss E Postel" userId="cf6200ff-d133-4804-b93d-c0e769957e95" providerId="ADAL" clId="{30E49785-3860-484B-B06D-A190DDC46389}" dt="2026-09-03T06:34:25.076" v="228" actId="1076"/>
          <ac:picMkLst>
            <pc:docMk/>
            <pc:sldMk cId="1731974162" sldId="280"/>
            <ac:picMk id="4" creationId="{A773E090-C81D-AC1E-D34E-9FD346B3B595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34:59.336" v="232" actId="1076"/>
        <pc:sldMkLst>
          <pc:docMk/>
          <pc:sldMk cId="1296836251" sldId="281"/>
        </pc:sldMkLst>
        <pc:picChg chg="add mod">
          <ac:chgData name="Miss E Postel" userId="cf6200ff-d133-4804-b93d-c0e769957e95" providerId="ADAL" clId="{30E49785-3860-484B-B06D-A190DDC46389}" dt="2026-09-03T06:34:59.336" v="232" actId="1076"/>
          <ac:picMkLst>
            <pc:docMk/>
            <pc:sldMk cId="1296836251" sldId="281"/>
            <ac:picMk id="5" creationId="{ECE21FCD-12BD-69A8-7776-99D6B2A364A4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38:18.435" v="255" actId="1076"/>
        <pc:sldMkLst>
          <pc:docMk/>
          <pc:sldMk cId="3448812924" sldId="282"/>
        </pc:sldMkLst>
        <pc:graphicFrameChg chg="modGraphic">
          <ac:chgData name="Miss E Postel" userId="cf6200ff-d133-4804-b93d-c0e769957e95" providerId="ADAL" clId="{30E49785-3860-484B-B06D-A190DDC46389}" dt="2026-09-03T06:31:50.200" v="178" actId="20577"/>
          <ac:graphicFrameMkLst>
            <pc:docMk/>
            <pc:sldMk cId="3448812924" sldId="282"/>
            <ac:graphicFrameMk id="7" creationId="{56E07F0C-3864-CB35-64A6-84E5359E747B}"/>
          </ac:graphicFrameMkLst>
        </pc:graphicFrameChg>
        <pc:picChg chg="add mod">
          <ac:chgData name="Miss E Postel" userId="cf6200ff-d133-4804-b93d-c0e769957e95" providerId="ADAL" clId="{30E49785-3860-484B-B06D-A190DDC46389}" dt="2026-09-03T06:38:18.435" v="255" actId="1076"/>
          <ac:picMkLst>
            <pc:docMk/>
            <pc:sldMk cId="3448812924" sldId="282"/>
            <ac:picMk id="4" creationId="{A1873705-9FAE-C576-A90C-28F1AD9118EF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37:09.349" v="247" actId="1076"/>
        <pc:sldMkLst>
          <pc:docMk/>
          <pc:sldMk cId="1730722468" sldId="283"/>
        </pc:sldMkLst>
        <pc:picChg chg="add mod">
          <ac:chgData name="Miss E Postel" userId="cf6200ff-d133-4804-b93d-c0e769957e95" providerId="ADAL" clId="{30E49785-3860-484B-B06D-A190DDC46389}" dt="2026-09-03T06:37:09.349" v="247" actId="1076"/>
          <ac:picMkLst>
            <pc:docMk/>
            <pc:sldMk cId="1730722468" sldId="283"/>
            <ac:picMk id="6" creationId="{DE75C638-9F44-4D1B-79FB-9BC2D605DDFD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36:12.052" v="241" actId="1076"/>
        <pc:sldMkLst>
          <pc:docMk/>
          <pc:sldMk cId="511690053" sldId="286"/>
        </pc:sldMkLst>
        <pc:picChg chg="add mod">
          <ac:chgData name="Miss E Postel" userId="cf6200ff-d133-4804-b93d-c0e769957e95" providerId="ADAL" clId="{30E49785-3860-484B-B06D-A190DDC46389}" dt="2026-09-03T06:36:12.052" v="241" actId="1076"/>
          <ac:picMkLst>
            <pc:docMk/>
            <pc:sldMk cId="511690053" sldId="286"/>
            <ac:picMk id="5" creationId="{2FE2F7D2-EF16-90A1-DA25-FB3964160F5D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44:48.829" v="446" actId="1076"/>
        <pc:sldMkLst>
          <pc:docMk/>
          <pc:sldMk cId="1828213697" sldId="294"/>
        </pc:sldMkLst>
        <pc:picChg chg="add mod">
          <ac:chgData name="Miss E Postel" userId="cf6200ff-d133-4804-b93d-c0e769957e95" providerId="ADAL" clId="{30E49785-3860-484B-B06D-A190DDC46389}" dt="2026-09-03T06:43:50.808" v="420" actId="1076"/>
          <ac:picMkLst>
            <pc:docMk/>
            <pc:sldMk cId="1828213697" sldId="294"/>
            <ac:picMk id="2" creationId="{12BCC866-FB83-B7D6-B42F-DE58229187F2}"/>
          </ac:picMkLst>
        </pc:picChg>
        <pc:picChg chg="add mod">
          <ac:chgData name="Miss E Postel" userId="cf6200ff-d133-4804-b93d-c0e769957e95" providerId="ADAL" clId="{30E49785-3860-484B-B06D-A190DDC46389}" dt="2026-09-03T06:44:48.829" v="446" actId="1076"/>
          <ac:picMkLst>
            <pc:docMk/>
            <pc:sldMk cId="1828213697" sldId="294"/>
            <ac:picMk id="4" creationId="{B7BB24AE-A47A-53FD-5E4C-CA43FA3690E3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44:18.232" v="433" actId="1076"/>
        <pc:sldMkLst>
          <pc:docMk/>
          <pc:sldMk cId="2228303297" sldId="295"/>
        </pc:sldMkLst>
        <pc:picChg chg="add mod">
          <ac:chgData name="Miss E Postel" userId="cf6200ff-d133-4804-b93d-c0e769957e95" providerId="ADAL" clId="{30E49785-3860-484B-B06D-A190DDC46389}" dt="2026-09-03T06:44:16.783" v="432" actId="1076"/>
          <ac:picMkLst>
            <pc:docMk/>
            <pc:sldMk cId="2228303297" sldId="295"/>
            <ac:picMk id="3" creationId="{ADE933CA-A12F-B6F8-104B-ED0EC862EAD4}"/>
          </ac:picMkLst>
        </pc:picChg>
        <pc:picChg chg="add mod">
          <ac:chgData name="Miss E Postel" userId="cf6200ff-d133-4804-b93d-c0e769957e95" providerId="ADAL" clId="{30E49785-3860-484B-B06D-A190DDC46389}" dt="2026-09-03T06:44:18.232" v="433" actId="1076"/>
          <ac:picMkLst>
            <pc:docMk/>
            <pc:sldMk cId="2228303297" sldId="295"/>
            <ac:picMk id="5" creationId="{63A6C8C5-694C-A9A7-DF10-B7730B7C3907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44:55.553" v="447" actId="1076"/>
        <pc:sldMkLst>
          <pc:docMk/>
          <pc:sldMk cId="1867025916" sldId="296"/>
        </pc:sldMkLst>
        <pc:picChg chg="add mod">
          <ac:chgData name="Miss E Postel" userId="cf6200ff-d133-4804-b93d-c0e769957e95" providerId="ADAL" clId="{30E49785-3860-484B-B06D-A190DDC46389}" dt="2026-09-03T06:44:36.362" v="439" actId="1076"/>
          <ac:picMkLst>
            <pc:docMk/>
            <pc:sldMk cId="1867025916" sldId="296"/>
            <ac:picMk id="2" creationId="{E399E5D2-9574-FB9B-85B6-B25708645C66}"/>
          </ac:picMkLst>
        </pc:picChg>
        <pc:picChg chg="add mod">
          <ac:chgData name="Miss E Postel" userId="cf6200ff-d133-4804-b93d-c0e769957e95" providerId="ADAL" clId="{30E49785-3860-484B-B06D-A190DDC46389}" dt="2026-09-03T06:44:55.553" v="447" actId="1076"/>
          <ac:picMkLst>
            <pc:docMk/>
            <pc:sldMk cId="1867025916" sldId="296"/>
            <ac:picMk id="4" creationId="{4EF7C7A2-DE58-578B-A637-8A8A35B33A82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45:24.100" v="462" actId="1076"/>
        <pc:sldMkLst>
          <pc:docMk/>
          <pc:sldMk cId="3408372341" sldId="297"/>
        </pc:sldMkLst>
        <pc:picChg chg="add mod">
          <ac:chgData name="Miss E Postel" userId="cf6200ff-d133-4804-b93d-c0e769957e95" providerId="ADAL" clId="{30E49785-3860-484B-B06D-A190DDC46389}" dt="2026-09-03T06:45:17.115" v="458" actId="1076"/>
          <ac:picMkLst>
            <pc:docMk/>
            <pc:sldMk cId="3408372341" sldId="297"/>
            <ac:picMk id="3" creationId="{20C3A4EE-9BB0-C4E5-F2E1-4FAF6C4A846D}"/>
          </ac:picMkLst>
        </pc:picChg>
        <pc:picChg chg="add mod">
          <ac:chgData name="Miss E Postel" userId="cf6200ff-d133-4804-b93d-c0e769957e95" providerId="ADAL" clId="{30E49785-3860-484B-B06D-A190DDC46389}" dt="2026-09-03T06:45:24.100" v="462" actId="1076"/>
          <ac:picMkLst>
            <pc:docMk/>
            <pc:sldMk cId="3408372341" sldId="297"/>
            <ac:picMk id="5" creationId="{23060645-BE1F-4935-705A-B0E2685D5F7D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46:06.177" v="482" actId="1076"/>
        <pc:sldMkLst>
          <pc:docMk/>
          <pc:sldMk cId="2002615852" sldId="298"/>
        </pc:sldMkLst>
        <pc:spChg chg="mod">
          <ac:chgData name="Miss E Postel" userId="cf6200ff-d133-4804-b93d-c0e769957e95" providerId="ADAL" clId="{30E49785-3860-484B-B06D-A190DDC46389}" dt="2026-09-03T06:46:03.150" v="480" actId="20577"/>
          <ac:spMkLst>
            <pc:docMk/>
            <pc:sldMk cId="2002615852" sldId="298"/>
            <ac:spMk id="3" creationId="{CB8DE356-E852-B0DB-A17B-676266999E98}"/>
          </ac:spMkLst>
        </pc:spChg>
        <pc:picChg chg="add mod">
          <ac:chgData name="Miss E Postel" userId="cf6200ff-d133-4804-b93d-c0e769957e95" providerId="ADAL" clId="{30E49785-3860-484B-B06D-A190DDC46389}" dt="2026-09-03T06:46:05.224" v="481" actId="14100"/>
          <ac:picMkLst>
            <pc:docMk/>
            <pc:sldMk cId="2002615852" sldId="298"/>
            <ac:picMk id="2" creationId="{9F325A31-5BF9-0B57-4901-619BDE068138}"/>
          </ac:picMkLst>
        </pc:picChg>
        <pc:picChg chg="add mod">
          <ac:chgData name="Miss E Postel" userId="cf6200ff-d133-4804-b93d-c0e769957e95" providerId="ADAL" clId="{30E49785-3860-484B-B06D-A190DDC46389}" dt="2026-09-03T06:46:06.177" v="482" actId="1076"/>
          <ac:picMkLst>
            <pc:docMk/>
            <pc:sldMk cId="2002615852" sldId="298"/>
            <ac:picMk id="4" creationId="{C253929A-78F1-D492-AC77-0917959205B2}"/>
          </ac:picMkLst>
        </pc:picChg>
      </pc:sldChg>
      <pc:sldChg chg="addSp delSp modSp mod">
        <pc:chgData name="Miss E Postel" userId="cf6200ff-d133-4804-b93d-c0e769957e95" providerId="ADAL" clId="{30E49785-3860-484B-B06D-A190DDC46389}" dt="2026-09-03T06:45:41.235" v="469" actId="1076"/>
        <pc:sldMkLst>
          <pc:docMk/>
          <pc:sldMk cId="1682692773" sldId="299"/>
        </pc:sldMkLst>
        <pc:spChg chg="mod">
          <ac:chgData name="Miss E Postel" userId="cf6200ff-d133-4804-b93d-c0e769957e95" providerId="ADAL" clId="{30E49785-3860-484B-B06D-A190DDC46389}" dt="2026-09-03T06:41:38.586" v="411" actId="790"/>
          <ac:spMkLst>
            <pc:docMk/>
            <pc:sldMk cId="1682692773" sldId="299"/>
            <ac:spMk id="2" creationId="{A191CB00-76EC-2828-19D6-5FC553FB49CB}"/>
          </ac:spMkLst>
        </pc:spChg>
        <pc:picChg chg="add mod">
          <ac:chgData name="Miss E Postel" userId="cf6200ff-d133-4804-b93d-c0e769957e95" providerId="ADAL" clId="{30E49785-3860-484B-B06D-A190DDC46389}" dt="2026-09-03T06:45:39.804" v="468" actId="1076"/>
          <ac:picMkLst>
            <pc:docMk/>
            <pc:sldMk cId="1682692773" sldId="299"/>
            <ac:picMk id="3" creationId="{D332E8A6-5193-878F-9A62-6EABE57DF2D1}"/>
          </ac:picMkLst>
        </pc:picChg>
        <pc:picChg chg="add mod">
          <ac:chgData name="Miss E Postel" userId="cf6200ff-d133-4804-b93d-c0e769957e95" providerId="ADAL" clId="{30E49785-3860-484B-B06D-A190DDC46389}" dt="2026-09-03T06:45:41.235" v="469" actId="1076"/>
          <ac:picMkLst>
            <pc:docMk/>
            <pc:sldMk cId="1682692773" sldId="299"/>
            <ac:picMk id="5" creationId="{F769CC78-2C0B-A16E-8FA2-A401D21BB729}"/>
          </ac:picMkLst>
        </pc:picChg>
      </pc:sldChg>
      <pc:sldChg chg="modSp mod">
        <pc:chgData name="Miss E Postel" userId="cf6200ff-d133-4804-b93d-c0e769957e95" providerId="ADAL" clId="{30E49785-3860-484B-B06D-A190DDC46389}" dt="2026-09-11T06:59:56.386" v="589"/>
        <pc:sldMkLst>
          <pc:docMk/>
          <pc:sldMk cId="1097443431" sldId="300"/>
        </pc:sldMkLst>
        <pc:graphicFrameChg chg="mod modGraphic">
          <ac:chgData name="Miss E Postel" userId="cf6200ff-d133-4804-b93d-c0e769957e95" providerId="ADAL" clId="{30E49785-3860-484B-B06D-A190DDC46389}" dt="2026-09-11T06:59:56.386" v="589"/>
          <ac:graphicFrameMkLst>
            <pc:docMk/>
            <pc:sldMk cId="1097443431" sldId="300"/>
            <ac:graphicFrameMk id="3" creationId="{CEF6CDB6-A6B8-5544-2F39-A6DE061196AE}"/>
          </ac:graphicFrameMkLst>
        </pc:graphicFrameChg>
      </pc:sldChg>
      <pc:sldChg chg="modSp mod">
        <pc:chgData name="Miss E Postel" userId="cf6200ff-d133-4804-b93d-c0e769957e95" providerId="ADAL" clId="{30E49785-3860-484B-B06D-A190DDC46389}" dt="2026-09-03T06:47:04.084" v="550" actId="20577"/>
        <pc:sldMkLst>
          <pc:docMk/>
          <pc:sldMk cId="521617871" sldId="302"/>
        </pc:sldMkLst>
        <pc:graphicFrameChg chg="modGraphic">
          <ac:chgData name="Miss E Postel" userId="cf6200ff-d133-4804-b93d-c0e769957e95" providerId="ADAL" clId="{30E49785-3860-484B-B06D-A190DDC46389}" dt="2026-09-03T06:47:04.084" v="550" actId="20577"/>
          <ac:graphicFrameMkLst>
            <pc:docMk/>
            <pc:sldMk cId="521617871" sldId="302"/>
            <ac:graphicFrameMk id="7" creationId="{24BE6AF1-7A74-8A6D-B4E6-5DE518FF81D7}"/>
          </ac:graphicFrameMkLst>
        </pc:graphicFrameChg>
      </pc:sldChg>
      <pc:sldChg chg="modSp mod">
        <pc:chgData name="Miss E Postel" userId="cf6200ff-d133-4804-b93d-c0e769957e95" providerId="ADAL" clId="{30E49785-3860-484B-B06D-A190DDC46389}" dt="2026-09-11T06:57:51.944" v="581" actId="20577"/>
        <pc:sldMkLst>
          <pc:docMk/>
          <pc:sldMk cId="3150649189" sldId="306"/>
        </pc:sldMkLst>
        <pc:graphicFrameChg chg="mod modGraphic">
          <ac:chgData name="Miss E Postel" userId="cf6200ff-d133-4804-b93d-c0e769957e95" providerId="ADAL" clId="{30E49785-3860-484B-B06D-A190DDC46389}" dt="2026-09-11T06:57:51.944" v="581" actId="20577"/>
          <ac:graphicFrameMkLst>
            <pc:docMk/>
            <pc:sldMk cId="3150649189" sldId="306"/>
            <ac:graphicFrameMk id="5" creationId="{4A9DEA4A-F34C-C509-0C5F-C479258816FF}"/>
          </ac:graphicFrameMkLst>
        </pc:graphicFrameChg>
      </pc:sldChg>
      <pc:sldChg chg="addSp delSp modSp mod">
        <pc:chgData name="Miss E Postel" userId="cf6200ff-d133-4804-b93d-c0e769957e95" providerId="ADAL" clId="{30E49785-3860-484B-B06D-A190DDC46389}" dt="2026-09-03T06:28:14.516" v="8" actId="1076"/>
        <pc:sldMkLst>
          <pc:docMk/>
          <pc:sldMk cId="3516842750" sldId="312"/>
        </pc:sldMkLst>
        <pc:picChg chg="add mod">
          <ac:chgData name="Miss E Postel" userId="cf6200ff-d133-4804-b93d-c0e769957e95" providerId="ADAL" clId="{30E49785-3860-484B-B06D-A190DDC46389}" dt="2026-09-03T06:28:14.516" v="8" actId="1076"/>
          <ac:picMkLst>
            <pc:docMk/>
            <pc:sldMk cId="3516842750" sldId="312"/>
            <ac:picMk id="8" creationId="{F24757FD-8C44-AA6E-1668-1106CF35D822}"/>
          </ac:picMkLst>
        </pc:picChg>
      </pc:sldChg>
      <pc:sldChg chg="addSp modSp mod">
        <pc:chgData name="Miss E Postel" userId="cf6200ff-d133-4804-b93d-c0e769957e95" providerId="ADAL" clId="{30E49785-3860-484B-B06D-A190DDC46389}" dt="2026-09-03T06:35:37.369" v="235" actId="1076"/>
        <pc:sldMkLst>
          <pc:docMk/>
          <pc:sldMk cId="2926086273" sldId="313"/>
        </pc:sldMkLst>
        <pc:picChg chg="add mod">
          <ac:chgData name="Miss E Postel" userId="cf6200ff-d133-4804-b93d-c0e769957e95" providerId="ADAL" clId="{30E49785-3860-484B-B06D-A190DDC46389}" dt="2026-09-03T06:35:37.369" v="235" actId="1076"/>
          <ac:picMkLst>
            <pc:docMk/>
            <pc:sldMk cId="2926086273" sldId="313"/>
            <ac:picMk id="4" creationId="{D6E43337-817B-94F2-1347-FD01B2FCFDFF}"/>
          </ac:picMkLst>
        </pc:picChg>
      </pc:sldChg>
      <pc:sldChg chg="add">
        <pc:chgData name="Miss E Postel" userId="cf6200ff-d133-4804-b93d-c0e769957e95" providerId="ADAL" clId="{30E49785-3860-484B-B06D-A190DDC46389}" dt="2026-09-11T08:16:46.483" v="590" actId="2890"/>
        <pc:sldMkLst>
          <pc:docMk/>
          <pc:sldMk cId="2374113084" sldId="314"/>
        </pc:sldMkLst>
      </pc:sldChg>
    </pc:docChg>
  </pc:docChgLst>
  <pc:docChgLst>
    <pc:chgData name="Miss E Postel" userId="S::emma.postel@ash-grange.surrey.sch.uk::cf6200ff-d133-4804-b93d-c0e769957e95" providerId="AD" clId="Web-{5FC36173-C48A-B841-F7FC-AC84000B5BE9}"/>
    <pc:docChg chg="modSld">
      <pc:chgData name="Miss E Postel" userId="S::emma.postel@ash-grange.surrey.sch.uk::cf6200ff-d133-4804-b93d-c0e769957e95" providerId="AD" clId="Web-{5FC36173-C48A-B841-F7FC-AC84000B5BE9}" dt="2026-09-15T06:52:59.255" v="10" actId="20577"/>
      <pc:docMkLst>
        <pc:docMk/>
      </pc:docMkLst>
      <pc:sldChg chg="modSp">
        <pc:chgData name="Miss E Postel" userId="S::emma.postel@ash-grange.surrey.sch.uk::cf6200ff-d133-4804-b93d-c0e769957e95" providerId="AD" clId="Web-{5FC36173-C48A-B841-F7FC-AC84000B5BE9}" dt="2026-09-15T06:52:59.255" v="10" actId="20577"/>
        <pc:sldMkLst>
          <pc:docMk/>
          <pc:sldMk cId="958105410" sldId="311"/>
        </pc:sldMkLst>
        <pc:spChg chg="mod">
          <ac:chgData name="Miss E Postel" userId="S::emma.postel@ash-grange.surrey.sch.uk::cf6200ff-d133-4804-b93d-c0e769957e95" providerId="AD" clId="Web-{5FC36173-C48A-B841-F7FC-AC84000B5BE9}" dt="2026-09-15T06:52:59.255" v="10" actId="20577"/>
          <ac:spMkLst>
            <pc:docMk/>
            <pc:sldMk cId="958105410" sldId="311"/>
            <ac:spMk id="5" creationId="{2E435260-F3C0-C44A-8B9A-F8FDB73A9BA9}"/>
          </ac:spMkLst>
        </pc:spChg>
      </pc:sldChg>
    </pc:docChg>
  </pc:docChgLst>
</pc:chgInfo>
</file>

<file path=ppt/diagrams/_rels/data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svg"/><Relationship Id="rId1" Type="http://schemas.openxmlformats.org/officeDocument/2006/relationships/image" Target="../media/image33.svg"/></Relationships>
</file>

<file path=ppt/diagrams/_rels/data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svg"/><Relationship Id="rId2" Type="http://schemas.openxmlformats.org/officeDocument/2006/relationships/image" Target="../media/image35.svg"/><Relationship Id="rId1" Type="http://schemas.openxmlformats.org/officeDocument/2006/relationships/hyperlink" Target="http://www.ash-grange.surrey.sch.uk/year-5/" TargetMode="External"/></Relationships>
</file>

<file path=ppt/diagrams/_rels/data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svg"/><Relationship Id="rId2" Type="http://schemas.openxmlformats.org/officeDocument/2006/relationships/image" Target="../media/image38.svg"/><Relationship Id="rId1" Type="http://schemas.openxmlformats.org/officeDocument/2006/relationships/image" Target="../media/image37.svg"/><Relationship Id="rId4" Type="http://schemas.openxmlformats.org/officeDocument/2006/relationships/image" Target="../media/image40.svg"/></Relationships>
</file>

<file path=ppt/diagrams/_rels/drawing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svg"/><Relationship Id="rId1" Type="http://schemas.openxmlformats.org/officeDocument/2006/relationships/image" Target="../media/image33.svg"/></Relationships>
</file>

<file path=ppt/diagrams/_rels/drawing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svg"/><Relationship Id="rId2" Type="http://schemas.openxmlformats.org/officeDocument/2006/relationships/hyperlink" Target="http://www.ash-grange.surrey.sch.uk/year-5/" TargetMode="External"/><Relationship Id="rId1" Type="http://schemas.openxmlformats.org/officeDocument/2006/relationships/image" Target="../media/image35.svg"/></Relationships>
</file>

<file path=ppt/diagrams/_rels/drawing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svg"/><Relationship Id="rId2" Type="http://schemas.openxmlformats.org/officeDocument/2006/relationships/image" Target="../media/image38.svg"/><Relationship Id="rId1" Type="http://schemas.openxmlformats.org/officeDocument/2006/relationships/image" Target="../media/image37.svg"/><Relationship Id="rId4" Type="http://schemas.openxmlformats.org/officeDocument/2006/relationships/image" Target="../media/image40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B2685860-9613-4E1A-84C0-FF1C473CDE7A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C0FF1545-823E-4F92-BF4C-5F22F2E54ACE}">
      <dgm:prSet/>
      <dgm:spPr/>
      <dgm:t>
        <a:bodyPr/>
        <a:lstStyle/>
        <a:p>
          <a:pPr>
            <a:lnSpc>
              <a:spcPct val="100000"/>
            </a:lnSpc>
          </a:pPr>
          <a:r>
            <a:rPr lang="en-GB" dirty="0"/>
            <a:t>Swimming on Friday</a:t>
          </a:r>
          <a:endParaRPr lang="en-US" dirty="0"/>
        </a:p>
      </dgm:t>
    </dgm:pt>
    <dgm:pt modelId="{229A3993-F02B-4FDE-9F0B-182F0AE85B24}" type="parTrans" cxnId="{EF579835-94DE-46D6-8985-5E3922A15EDA}">
      <dgm:prSet/>
      <dgm:spPr/>
      <dgm:t>
        <a:bodyPr/>
        <a:lstStyle/>
        <a:p>
          <a:endParaRPr lang="en-US"/>
        </a:p>
      </dgm:t>
    </dgm:pt>
    <dgm:pt modelId="{90A647AE-D471-4598-9849-1D53F3091B18}" type="sibTrans" cxnId="{EF579835-94DE-46D6-8985-5E3922A15EDA}">
      <dgm:prSet/>
      <dgm:spPr/>
      <dgm:t>
        <a:bodyPr/>
        <a:lstStyle/>
        <a:p>
          <a:endParaRPr lang="en-US"/>
        </a:p>
      </dgm:t>
    </dgm:pt>
    <dgm:pt modelId="{694F1557-48BF-4D80-96D9-2BFB3FA0F85C}">
      <dgm:prSet/>
      <dgm:spPr/>
      <dgm:t>
        <a:bodyPr/>
        <a:lstStyle/>
        <a:p>
          <a:pPr>
            <a:lnSpc>
              <a:spcPct val="100000"/>
            </a:lnSpc>
          </a:pPr>
          <a:r>
            <a:rPr lang="en-GB" dirty="0"/>
            <a:t>PE on Monday</a:t>
          </a:r>
          <a:endParaRPr lang="en-US" dirty="0"/>
        </a:p>
      </dgm:t>
    </dgm:pt>
    <dgm:pt modelId="{EA4E1132-807F-48EE-846E-1BA9BCFF6E2A}" type="parTrans" cxnId="{CF0CC854-B6DE-4980-958A-84E7AAFD47D7}">
      <dgm:prSet/>
      <dgm:spPr/>
      <dgm:t>
        <a:bodyPr/>
        <a:lstStyle/>
        <a:p>
          <a:endParaRPr lang="en-US"/>
        </a:p>
      </dgm:t>
    </dgm:pt>
    <dgm:pt modelId="{8E850E2E-DD88-4AF9-945A-DAEF7CBF5A8B}" type="sibTrans" cxnId="{CF0CC854-B6DE-4980-958A-84E7AAFD47D7}">
      <dgm:prSet/>
      <dgm:spPr/>
      <dgm:t>
        <a:bodyPr/>
        <a:lstStyle/>
        <a:p>
          <a:endParaRPr lang="en-US"/>
        </a:p>
      </dgm:t>
    </dgm:pt>
    <dgm:pt modelId="{24082A09-DCCD-44E1-8D2F-3E6FC87751F0}" type="pres">
      <dgm:prSet presAssocID="{B2685860-9613-4E1A-84C0-FF1C473CDE7A}" presName="root" presStyleCnt="0">
        <dgm:presLayoutVars>
          <dgm:dir/>
          <dgm:resizeHandles val="exact"/>
        </dgm:presLayoutVars>
      </dgm:prSet>
      <dgm:spPr/>
    </dgm:pt>
    <dgm:pt modelId="{37B2A72B-6B43-462E-89D5-06389F6137DD}" type="pres">
      <dgm:prSet presAssocID="{694F1557-48BF-4D80-96D9-2BFB3FA0F85C}" presName="compNode" presStyleCnt="0"/>
      <dgm:spPr/>
    </dgm:pt>
    <dgm:pt modelId="{BCE76713-FA21-4A39-AF89-513E27F565D0}" type="pres">
      <dgm:prSet presAssocID="{694F1557-48BF-4D80-96D9-2BFB3FA0F85C}" presName="bgRect" presStyleLbl="bgShp" presStyleIdx="0" presStyleCnt="2" custLinFactNeighborX="267" custLinFactNeighborY="914"/>
      <dgm:spPr/>
    </dgm:pt>
    <dgm:pt modelId="{C1722047-5403-4155-B8F8-A22387571113}" type="pres">
      <dgm:prSet presAssocID="{694F1557-48BF-4D80-96D9-2BFB3FA0F85C}" presName="iconRect" presStyleLbl="node1" presStyleIdx="0" presStyleCnt="2"/>
      <dgm:spPr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ccer"/>
        </a:ext>
      </dgm:extLst>
    </dgm:pt>
    <dgm:pt modelId="{FBE5D026-98C7-4157-8D8C-3C0AF35023F0}" type="pres">
      <dgm:prSet presAssocID="{694F1557-48BF-4D80-96D9-2BFB3FA0F85C}" presName="spaceRect" presStyleCnt="0"/>
      <dgm:spPr/>
    </dgm:pt>
    <dgm:pt modelId="{10E75EBA-859F-4BC8-8481-A99BB86915E2}" type="pres">
      <dgm:prSet presAssocID="{694F1557-48BF-4D80-96D9-2BFB3FA0F85C}" presName="parTx" presStyleLbl="revTx" presStyleIdx="0" presStyleCnt="2">
        <dgm:presLayoutVars>
          <dgm:chMax val="0"/>
          <dgm:chPref val="0"/>
        </dgm:presLayoutVars>
      </dgm:prSet>
      <dgm:spPr/>
    </dgm:pt>
    <dgm:pt modelId="{5EB80545-C392-4CF0-8D39-A2F325F2EB1B}" type="pres">
      <dgm:prSet presAssocID="{8E850E2E-DD88-4AF9-945A-DAEF7CBF5A8B}" presName="sibTrans" presStyleCnt="0"/>
      <dgm:spPr/>
    </dgm:pt>
    <dgm:pt modelId="{918E022F-DDFA-402B-8FEC-942CF315D775}" type="pres">
      <dgm:prSet presAssocID="{C0FF1545-823E-4F92-BF4C-5F22F2E54ACE}" presName="compNode" presStyleCnt="0"/>
      <dgm:spPr/>
    </dgm:pt>
    <dgm:pt modelId="{3AE338C4-7C37-4738-8A28-D6BF385D6F89}" type="pres">
      <dgm:prSet presAssocID="{C0FF1545-823E-4F92-BF4C-5F22F2E54ACE}" presName="bgRect" presStyleLbl="bgShp" presStyleIdx="1" presStyleCnt="2" custLinFactNeighborX="-1890" custLinFactNeighborY="-43"/>
      <dgm:spPr/>
    </dgm:pt>
    <dgm:pt modelId="{B734E39E-03A2-4C47-BD49-E8042726EDFE}" type="pres">
      <dgm:prSet presAssocID="{C0FF1545-823E-4F92-BF4C-5F22F2E54ACE}" presName="iconRect" presStyleLbl="node1" presStyleIdx="1" presStyleCnt="2"/>
      <dgm:spPr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wim"/>
        </a:ext>
      </dgm:extLst>
    </dgm:pt>
    <dgm:pt modelId="{042C30A0-7C0C-4FE4-997A-31A65DA4E060}" type="pres">
      <dgm:prSet presAssocID="{C0FF1545-823E-4F92-BF4C-5F22F2E54ACE}" presName="spaceRect" presStyleCnt="0"/>
      <dgm:spPr/>
    </dgm:pt>
    <dgm:pt modelId="{CF5B6CC9-2071-4EC8-B210-A3BAB7C7D217}" type="pres">
      <dgm:prSet presAssocID="{C0FF1545-823E-4F92-BF4C-5F22F2E54ACE}" presName="parTx" presStyleLbl="revTx" presStyleIdx="1" presStyleCnt="2">
        <dgm:presLayoutVars>
          <dgm:chMax val="0"/>
          <dgm:chPref val="0"/>
        </dgm:presLayoutVars>
      </dgm:prSet>
      <dgm:spPr/>
    </dgm:pt>
  </dgm:ptLst>
  <dgm:cxnLst>
    <dgm:cxn modelId="{EF579835-94DE-46D6-8985-5E3922A15EDA}" srcId="{B2685860-9613-4E1A-84C0-FF1C473CDE7A}" destId="{C0FF1545-823E-4F92-BF4C-5F22F2E54ACE}" srcOrd="1" destOrd="0" parTransId="{229A3993-F02B-4FDE-9F0B-182F0AE85B24}" sibTransId="{90A647AE-D471-4598-9849-1D53F3091B18}"/>
    <dgm:cxn modelId="{BEA32C3A-B674-4C01-AA42-F0274F12B2E3}" type="presOf" srcId="{B2685860-9613-4E1A-84C0-FF1C473CDE7A}" destId="{24082A09-DCCD-44E1-8D2F-3E6FC87751F0}" srcOrd="0" destOrd="0" presId="urn:microsoft.com/office/officeart/2018/2/layout/IconVerticalSolidList"/>
    <dgm:cxn modelId="{CF0CC854-B6DE-4980-958A-84E7AAFD47D7}" srcId="{B2685860-9613-4E1A-84C0-FF1C473CDE7A}" destId="{694F1557-48BF-4D80-96D9-2BFB3FA0F85C}" srcOrd="0" destOrd="0" parTransId="{EA4E1132-807F-48EE-846E-1BA9BCFF6E2A}" sibTransId="{8E850E2E-DD88-4AF9-945A-DAEF7CBF5A8B}"/>
    <dgm:cxn modelId="{76BDA7A5-E1E8-445F-9CD3-7FC75FB7FAC9}" type="presOf" srcId="{C0FF1545-823E-4F92-BF4C-5F22F2E54ACE}" destId="{CF5B6CC9-2071-4EC8-B210-A3BAB7C7D217}" srcOrd="0" destOrd="0" presId="urn:microsoft.com/office/officeart/2018/2/layout/IconVerticalSolidList"/>
    <dgm:cxn modelId="{C209A3B8-1459-4E7B-AE5E-9BF470D8B919}" type="presOf" srcId="{694F1557-48BF-4D80-96D9-2BFB3FA0F85C}" destId="{10E75EBA-859F-4BC8-8481-A99BB86915E2}" srcOrd="0" destOrd="0" presId="urn:microsoft.com/office/officeart/2018/2/layout/IconVerticalSolidList"/>
    <dgm:cxn modelId="{9370D66C-E68B-42AB-9949-5ED3FA6C3486}" type="presParOf" srcId="{24082A09-DCCD-44E1-8D2F-3E6FC87751F0}" destId="{37B2A72B-6B43-462E-89D5-06389F6137DD}" srcOrd="0" destOrd="0" presId="urn:microsoft.com/office/officeart/2018/2/layout/IconVerticalSolidList"/>
    <dgm:cxn modelId="{7C3C7EF0-EBFE-4A5A-9BEB-4BEBEE97B488}" type="presParOf" srcId="{37B2A72B-6B43-462E-89D5-06389F6137DD}" destId="{BCE76713-FA21-4A39-AF89-513E27F565D0}" srcOrd="0" destOrd="0" presId="urn:microsoft.com/office/officeart/2018/2/layout/IconVerticalSolidList"/>
    <dgm:cxn modelId="{342F94A2-FEFA-4024-8CEE-4EAC78C63BD1}" type="presParOf" srcId="{37B2A72B-6B43-462E-89D5-06389F6137DD}" destId="{C1722047-5403-4155-B8F8-A22387571113}" srcOrd="1" destOrd="0" presId="urn:microsoft.com/office/officeart/2018/2/layout/IconVerticalSolidList"/>
    <dgm:cxn modelId="{58290E45-F106-401D-98ED-6255CDB2EBF5}" type="presParOf" srcId="{37B2A72B-6B43-462E-89D5-06389F6137DD}" destId="{FBE5D026-98C7-4157-8D8C-3C0AF35023F0}" srcOrd="2" destOrd="0" presId="urn:microsoft.com/office/officeart/2018/2/layout/IconVerticalSolidList"/>
    <dgm:cxn modelId="{E8EBE09C-2E92-4A4D-8DBE-876817C001FC}" type="presParOf" srcId="{37B2A72B-6B43-462E-89D5-06389F6137DD}" destId="{10E75EBA-859F-4BC8-8481-A99BB86915E2}" srcOrd="3" destOrd="0" presId="urn:microsoft.com/office/officeart/2018/2/layout/IconVerticalSolidList"/>
    <dgm:cxn modelId="{D76EDDDB-4A37-4988-BF67-565EE253D14C}" type="presParOf" srcId="{24082A09-DCCD-44E1-8D2F-3E6FC87751F0}" destId="{5EB80545-C392-4CF0-8D39-A2F325F2EB1B}" srcOrd="1" destOrd="0" presId="urn:microsoft.com/office/officeart/2018/2/layout/IconVerticalSolidList"/>
    <dgm:cxn modelId="{FE8F2121-8582-420A-941C-378BCD0A7FD2}" type="presParOf" srcId="{24082A09-DCCD-44E1-8D2F-3E6FC87751F0}" destId="{918E022F-DDFA-402B-8FEC-942CF315D775}" srcOrd="2" destOrd="0" presId="urn:microsoft.com/office/officeart/2018/2/layout/IconVerticalSolidList"/>
    <dgm:cxn modelId="{CF46706D-D000-4FFC-A86C-5A76C1E9818C}" type="presParOf" srcId="{918E022F-DDFA-402B-8FEC-942CF315D775}" destId="{3AE338C4-7C37-4738-8A28-D6BF385D6F89}" srcOrd="0" destOrd="0" presId="urn:microsoft.com/office/officeart/2018/2/layout/IconVerticalSolidList"/>
    <dgm:cxn modelId="{75AC4C49-F94D-404D-AF7E-B0764BC4C597}" type="presParOf" srcId="{918E022F-DDFA-402B-8FEC-942CF315D775}" destId="{B734E39E-03A2-4C47-BD49-E8042726EDFE}" srcOrd="1" destOrd="0" presId="urn:microsoft.com/office/officeart/2018/2/layout/IconVerticalSolidList"/>
    <dgm:cxn modelId="{758DD578-240C-49F6-9E79-4266089BE2A7}" type="presParOf" srcId="{918E022F-DDFA-402B-8FEC-942CF315D775}" destId="{042C30A0-7C0C-4FE4-997A-31A65DA4E060}" srcOrd="2" destOrd="0" presId="urn:microsoft.com/office/officeart/2018/2/layout/IconVerticalSolidList"/>
    <dgm:cxn modelId="{57641C65-F273-4A46-A873-3363F72D0DC3}" type="presParOf" srcId="{918E022F-DDFA-402B-8FEC-942CF315D775}" destId="{CF5B6CC9-2071-4EC8-B210-A3BAB7C7D217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  <a:ext uri="{C62137D5-CB1D-491B-B009-E17868A290BF}">
      <dgm14:recolorImg xmlns:dgm14="http://schemas.microsoft.com/office/drawing/2010/diagram" val="1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13F9CF3B-3F9B-49A0-AF4B-FB6396D4A3E6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DD22786-7E1E-4B83-8D71-ADF417B88FCA}">
      <dgm:prSet/>
      <dgm:spPr/>
      <dgm:t>
        <a:bodyPr/>
        <a:lstStyle/>
        <a:p>
          <a:r>
            <a:rPr lang="en-GB">
              <a:hlinkClick xmlns:r="http://schemas.openxmlformats.org/officeDocument/2006/relationships" r:id="rId1"/>
            </a:rPr>
            <a:t>http://www.ash-grange.surrey.sch.uk/year-5/</a:t>
          </a:r>
          <a:r>
            <a:rPr lang="en-GB"/>
            <a:t> </a:t>
          </a:r>
          <a:endParaRPr lang="en-US"/>
        </a:p>
      </dgm:t>
    </dgm:pt>
    <dgm:pt modelId="{56AA23B9-565D-4DFD-B2AB-F73CF57EBD61}" type="parTrans" cxnId="{393C2757-5BEB-45BC-A4DD-E2CB1BAA3EC0}">
      <dgm:prSet/>
      <dgm:spPr/>
      <dgm:t>
        <a:bodyPr/>
        <a:lstStyle/>
        <a:p>
          <a:endParaRPr lang="en-US"/>
        </a:p>
      </dgm:t>
    </dgm:pt>
    <dgm:pt modelId="{86A24D98-8ADF-4BC0-BA77-15E1C11F0DD7}" type="sibTrans" cxnId="{393C2757-5BEB-45BC-A4DD-E2CB1BAA3EC0}">
      <dgm:prSet/>
      <dgm:spPr/>
      <dgm:t>
        <a:bodyPr/>
        <a:lstStyle/>
        <a:p>
          <a:endParaRPr lang="en-US"/>
        </a:p>
      </dgm:t>
    </dgm:pt>
    <dgm:pt modelId="{6A0331AD-D7A0-4F38-9454-43B627BBDB7D}">
      <dgm:prSet/>
      <dgm:spPr/>
      <dgm:t>
        <a:bodyPr/>
        <a:lstStyle/>
        <a:p>
          <a:r>
            <a:rPr lang="en-GB" dirty="0"/>
            <a:t>Pictures will be put up per half term to show what we have been doing.</a:t>
          </a:r>
          <a:endParaRPr lang="en-US" dirty="0"/>
        </a:p>
      </dgm:t>
    </dgm:pt>
    <dgm:pt modelId="{652E726E-AB71-4DC5-A50D-FD01F780CFA0}" type="parTrans" cxnId="{813FDBB2-F99F-4409-86E6-8E861CB72BD8}">
      <dgm:prSet/>
      <dgm:spPr/>
      <dgm:t>
        <a:bodyPr/>
        <a:lstStyle/>
        <a:p>
          <a:endParaRPr lang="en-US"/>
        </a:p>
      </dgm:t>
    </dgm:pt>
    <dgm:pt modelId="{13D4C729-0BF4-4C7B-B438-724E23902778}" type="sibTrans" cxnId="{813FDBB2-F99F-4409-86E6-8E861CB72BD8}">
      <dgm:prSet/>
      <dgm:spPr/>
      <dgm:t>
        <a:bodyPr/>
        <a:lstStyle/>
        <a:p>
          <a:endParaRPr lang="en-US"/>
        </a:p>
      </dgm:t>
    </dgm:pt>
    <dgm:pt modelId="{8A12CFE5-3854-457B-B616-92EBEFA00D03}" type="pres">
      <dgm:prSet presAssocID="{13F9CF3B-3F9B-49A0-AF4B-FB6396D4A3E6}" presName="root" presStyleCnt="0">
        <dgm:presLayoutVars>
          <dgm:dir/>
          <dgm:resizeHandles val="exact"/>
        </dgm:presLayoutVars>
      </dgm:prSet>
      <dgm:spPr/>
    </dgm:pt>
    <dgm:pt modelId="{394BFBD2-3369-4000-998B-B2392DFE386A}" type="pres">
      <dgm:prSet presAssocID="{3DD22786-7E1E-4B83-8D71-ADF417B88FCA}" presName="compNode" presStyleCnt="0"/>
      <dgm:spPr/>
    </dgm:pt>
    <dgm:pt modelId="{E2CC7AB3-0AEC-4C28-B222-6F16EC2B7AFF}" type="pres">
      <dgm:prSet presAssocID="{3DD22786-7E1E-4B83-8D71-ADF417B88FCA}" presName="bgRect" presStyleLbl="bgShp" presStyleIdx="0" presStyleCnt="2"/>
      <dgm:spPr/>
    </dgm:pt>
    <dgm:pt modelId="{8FCC5C4D-E8B2-498E-A06D-3AC84A47B548}" type="pres">
      <dgm:prSet presAssocID="{3DD22786-7E1E-4B83-8D71-ADF417B88FCA}" presName="iconRect" presStyleLbl="node1" presStyleIdx="0" presStyleCnt="2"/>
      <dgm:spPr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nternet"/>
        </a:ext>
      </dgm:extLst>
    </dgm:pt>
    <dgm:pt modelId="{B8B37E32-CF84-40A9-AC65-F2CBF767BF71}" type="pres">
      <dgm:prSet presAssocID="{3DD22786-7E1E-4B83-8D71-ADF417B88FCA}" presName="spaceRect" presStyleCnt="0"/>
      <dgm:spPr/>
    </dgm:pt>
    <dgm:pt modelId="{CDEAD560-2E37-48E7-872C-FAFA869E7FAD}" type="pres">
      <dgm:prSet presAssocID="{3DD22786-7E1E-4B83-8D71-ADF417B88FCA}" presName="parTx" presStyleLbl="revTx" presStyleIdx="0" presStyleCnt="2">
        <dgm:presLayoutVars>
          <dgm:chMax val="0"/>
          <dgm:chPref val="0"/>
        </dgm:presLayoutVars>
      </dgm:prSet>
      <dgm:spPr/>
    </dgm:pt>
    <dgm:pt modelId="{38E8B080-E8FF-4A27-ACF7-4465F1CBDCE6}" type="pres">
      <dgm:prSet presAssocID="{86A24D98-8ADF-4BC0-BA77-15E1C11F0DD7}" presName="sibTrans" presStyleCnt="0"/>
      <dgm:spPr/>
    </dgm:pt>
    <dgm:pt modelId="{12E68E31-2B76-4F0A-95B6-16ABA472B960}" type="pres">
      <dgm:prSet presAssocID="{6A0331AD-D7A0-4F38-9454-43B627BBDB7D}" presName="compNode" presStyleCnt="0"/>
      <dgm:spPr/>
    </dgm:pt>
    <dgm:pt modelId="{24DFD997-71E7-4427-8469-BFE1C367C2D9}" type="pres">
      <dgm:prSet presAssocID="{6A0331AD-D7A0-4F38-9454-43B627BBDB7D}" presName="bgRect" presStyleLbl="bgShp" presStyleIdx="1" presStyleCnt="2"/>
      <dgm:spPr/>
    </dgm:pt>
    <dgm:pt modelId="{8FC14FFE-E572-42A8-A2D5-4C5979D8D5EC}" type="pres">
      <dgm:prSet presAssocID="{6A0331AD-D7A0-4F38-9454-43B627BBDB7D}" presName="iconRect" presStyleLbl="node1" presStyleIdx="1" presStyleCnt="2"/>
      <dgm:spPr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amera"/>
        </a:ext>
      </dgm:extLst>
    </dgm:pt>
    <dgm:pt modelId="{F74F9BE5-FE94-42BC-A7E2-8C5DB597896A}" type="pres">
      <dgm:prSet presAssocID="{6A0331AD-D7A0-4F38-9454-43B627BBDB7D}" presName="spaceRect" presStyleCnt="0"/>
      <dgm:spPr/>
    </dgm:pt>
    <dgm:pt modelId="{1A8D524A-7A12-470E-B91D-2552E528619C}" type="pres">
      <dgm:prSet presAssocID="{6A0331AD-D7A0-4F38-9454-43B627BBDB7D}" presName="parTx" presStyleLbl="revTx" presStyleIdx="1" presStyleCnt="2">
        <dgm:presLayoutVars>
          <dgm:chMax val="0"/>
          <dgm:chPref val="0"/>
        </dgm:presLayoutVars>
      </dgm:prSet>
      <dgm:spPr/>
    </dgm:pt>
  </dgm:ptLst>
  <dgm:cxnLst>
    <dgm:cxn modelId="{34E3AD28-79BA-4E61-AEB3-55430EF5D13C}" type="presOf" srcId="{3DD22786-7E1E-4B83-8D71-ADF417B88FCA}" destId="{CDEAD560-2E37-48E7-872C-FAFA869E7FAD}" srcOrd="0" destOrd="0" presId="urn:microsoft.com/office/officeart/2018/2/layout/IconVerticalSolidList"/>
    <dgm:cxn modelId="{EA229B61-551E-4EB0-BC49-0AE4A282574A}" type="presOf" srcId="{13F9CF3B-3F9B-49A0-AF4B-FB6396D4A3E6}" destId="{8A12CFE5-3854-457B-B616-92EBEFA00D03}" srcOrd="0" destOrd="0" presId="urn:microsoft.com/office/officeart/2018/2/layout/IconVerticalSolidList"/>
    <dgm:cxn modelId="{393C2757-5BEB-45BC-A4DD-E2CB1BAA3EC0}" srcId="{13F9CF3B-3F9B-49A0-AF4B-FB6396D4A3E6}" destId="{3DD22786-7E1E-4B83-8D71-ADF417B88FCA}" srcOrd="0" destOrd="0" parTransId="{56AA23B9-565D-4DFD-B2AB-F73CF57EBD61}" sibTransId="{86A24D98-8ADF-4BC0-BA77-15E1C11F0DD7}"/>
    <dgm:cxn modelId="{813FDBB2-F99F-4409-86E6-8E861CB72BD8}" srcId="{13F9CF3B-3F9B-49A0-AF4B-FB6396D4A3E6}" destId="{6A0331AD-D7A0-4F38-9454-43B627BBDB7D}" srcOrd="1" destOrd="0" parTransId="{652E726E-AB71-4DC5-A50D-FD01F780CFA0}" sibTransId="{13D4C729-0BF4-4C7B-B438-724E23902778}"/>
    <dgm:cxn modelId="{586CB5C6-6950-4C1D-9C0D-F6048E2178A8}" type="presOf" srcId="{6A0331AD-D7A0-4F38-9454-43B627BBDB7D}" destId="{1A8D524A-7A12-470E-B91D-2552E528619C}" srcOrd="0" destOrd="0" presId="urn:microsoft.com/office/officeart/2018/2/layout/IconVerticalSolidList"/>
    <dgm:cxn modelId="{43A6379B-3CCB-4500-90F7-EFBF5B735CEA}" type="presParOf" srcId="{8A12CFE5-3854-457B-B616-92EBEFA00D03}" destId="{394BFBD2-3369-4000-998B-B2392DFE386A}" srcOrd="0" destOrd="0" presId="urn:microsoft.com/office/officeart/2018/2/layout/IconVerticalSolidList"/>
    <dgm:cxn modelId="{CD38002E-D474-4B8A-B5D8-C463DBD1F8DC}" type="presParOf" srcId="{394BFBD2-3369-4000-998B-B2392DFE386A}" destId="{E2CC7AB3-0AEC-4C28-B222-6F16EC2B7AFF}" srcOrd="0" destOrd="0" presId="urn:microsoft.com/office/officeart/2018/2/layout/IconVerticalSolidList"/>
    <dgm:cxn modelId="{6CECDD09-1554-4E7D-8A79-A55384800830}" type="presParOf" srcId="{394BFBD2-3369-4000-998B-B2392DFE386A}" destId="{8FCC5C4D-E8B2-498E-A06D-3AC84A47B548}" srcOrd="1" destOrd="0" presId="urn:microsoft.com/office/officeart/2018/2/layout/IconVerticalSolidList"/>
    <dgm:cxn modelId="{BE279274-D49A-47E6-9354-CDCAFB34949D}" type="presParOf" srcId="{394BFBD2-3369-4000-998B-B2392DFE386A}" destId="{B8B37E32-CF84-40A9-AC65-F2CBF767BF71}" srcOrd="2" destOrd="0" presId="urn:microsoft.com/office/officeart/2018/2/layout/IconVerticalSolidList"/>
    <dgm:cxn modelId="{6D39F102-65FC-4743-A800-F971E243532E}" type="presParOf" srcId="{394BFBD2-3369-4000-998B-B2392DFE386A}" destId="{CDEAD560-2E37-48E7-872C-FAFA869E7FAD}" srcOrd="3" destOrd="0" presId="urn:microsoft.com/office/officeart/2018/2/layout/IconVerticalSolidList"/>
    <dgm:cxn modelId="{30CE9250-68C6-47D7-8EA7-C0F6CA7340F9}" type="presParOf" srcId="{8A12CFE5-3854-457B-B616-92EBEFA00D03}" destId="{38E8B080-E8FF-4A27-ACF7-4465F1CBDCE6}" srcOrd="1" destOrd="0" presId="urn:microsoft.com/office/officeart/2018/2/layout/IconVerticalSolidList"/>
    <dgm:cxn modelId="{3A66D32E-76FC-4A52-8257-E970D1FF8FDA}" type="presParOf" srcId="{8A12CFE5-3854-457B-B616-92EBEFA00D03}" destId="{12E68E31-2B76-4F0A-95B6-16ABA472B960}" srcOrd="2" destOrd="0" presId="urn:microsoft.com/office/officeart/2018/2/layout/IconVerticalSolidList"/>
    <dgm:cxn modelId="{2A91FB6C-973A-468A-A733-9175096E66CA}" type="presParOf" srcId="{12E68E31-2B76-4F0A-95B6-16ABA472B960}" destId="{24DFD997-71E7-4427-8469-BFE1C367C2D9}" srcOrd="0" destOrd="0" presId="urn:microsoft.com/office/officeart/2018/2/layout/IconVerticalSolidList"/>
    <dgm:cxn modelId="{690A2DF8-47C6-4DD0-8327-1503B8B9666E}" type="presParOf" srcId="{12E68E31-2B76-4F0A-95B6-16ABA472B960}" destId="{8FC14FFE-E572-42A8-A2D5-4C5979D8D5EC}" srcOrd="1" destOrd="0" presId="urn:microsoft.com/office/officeart/2018/2/layout/IconVerticalSolidList"/>
    <dgm:cxn modelId="{554B14F2-E6A3-4918-9E69-9F8202E5D780}" type="presParOf" srcId="{12E68E31-2B76-4F0A-95B6-16ABA472B960}" destId="{F74F9BE5-FE94-42BC-A7E2-8C5DB597896A}" srcOrd="2" destOrd="0" presId="urn:microsoft.com/office/officeart/2018/2/layout/IconVerticalSolidList"/>
    <dgm:cxn modelId="{62498C26-B627-48FB-9297-441BE46CBEC4}" type="presParOf" srcId="{12E68E31-2B76-4F0A-95B6-16ABA472B960}" destId="{1A8D524A-7A12-470E-B91D-2552E528619C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495895CA-C2C0-4CE6-9EFE-79D613401167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4605A9C7-AC26-43A6-9EED-7ACEE4E1D801}">
      <dgm:prSet/>
      <dgm:spPr/>
      <dgm:t>
        <a:bodyPr/>
        <a:lstStyle/>
        <a:p>
          <a:pPr>
            <a:lnSpc>
              <a:spcPct val="100000"/>
            </a:lnSpc>
          </a:pPr>
          <a:r>
            <a:rPr lang="en-GB" dirty="0"/>
            <a:t>Half termly project OPTIONAL</a:t>
          </a:r>
          <a:endParaRPr lang="en-US" dirty="0"/>
        </a:p>
      </dgm:t>
    </dgm:pt>
    <dgm:pt modelId="{B0CDA94A-EF06-4D35-BF82-0AEE49398760}" type="parTrans" cxnId="{8CF1661F-DC0C-4D86-B66C-65B5BF9CB9DB}">
      <dgm:prSet/>
      <dgm:spPr/>
      <dgm:t>
        <a:bodyPr/>
        <a:lstStyle/>
        <a:p>
          <a:endParaRPr lang="en-US"/>
        </a:p>
      </dgm:t>
    </dgm:pt>
    <dgm:pt modelId="{103B2BAA-5AA0-4AD3-89F8-88FD72B6863A}" type="sibTrans" cxnId="{8CF1661F-DC0C-4D86-B66C-65B5BF9CB9DB}">
      <dgm:prSet/>
      <dgm:spPr/>
      <dgm:t>
        <a:bodyPr/>
        <a:lstStyle/>
        <a:p>
          <a:endParaRPr lang="en-US"/>
        </a:p>
      </dgm:t>
    </dgm:pt>
    <dgm:pt modelId="{74BCB48C-AAB9-4AE1-97B5-FF9A6D82AC23}">
      <dgm:prSet/>
      <dgm:spPr/>
      <dgm:t>
        <a:bodyPr/>
        <a:lstStyle/>
        <a:p>
          <a:pPr>
            <a:lnSpc>
              <a:spcPct val="100000"/>
            </a:lnSpc>
          </a:pPr>
          <a:r>
            <a:rPr lang="en-GB"/>
            <a:t>Daily reading. </a:t>
          </a:r>
          <a:endParaRPr lang="en-US" dirty="0"/>
        </a:p>
      </dgm:t>
    </dgm:pt>
    <dgm:pt modelId="{2D65E1EA-7BA4-4F9F-A9E7-6B8542501B13}" type="parTrans" cxnId="{7B0D098B-9BF3-4739-B61A-8B87ECE8843E}">
      <dgm:prSet/>
      <dgm:spPr/>
      <dgm:t>
        <a:bodyPr/>
        <a:lstStyle/>
        <a:p>
          <a:endParaRPr lang="en-US"/>
        </a:p>
      </dgm:t>
    </dgm:pt>
    <dgm:pt modelId="{18E044A1-F8A9-4DF3-8666-8497127CB413}" type="sibTrans" cxnId="{7B0D098B-9BF3-4739-B61A-8B87ECE8843E}">
      <dgm:prSet/>
      <dgm:spPr/>
      <dgm:t>
        <a:bodyPr/>
        <a:lstStyle/>
        <a:p>
          <a:endParaRPr lang="en-US"/>
        </a:p>
      </dgm:t>
    </dgm:pt>
    <dgm:pt modelId="{7B646646-9785-473C-BDFB-7B9E412B042A}">
      <dgm:prSet/>
      <dgm:spPr/>
      <dgm:t>
        <a:bodyPr/>
        <a:lstStyle/>
        <a:p>
          <a:pPr>
            <a:lnSpc>
              <a:spcPct val="100000"/>
            </a:lnSpc>
          </a:pPr>
          <a:r>
            <a:rPr lang="en-GB" dirty="0"/>
            <a:t>Weekly task in </a:t>
          </a:r>
          <a:r>
            <a:rPr lang="en-GB"/>
            <a:t>Maths book and </a:t>
          </a:r>
          <a:r>
            <a:rPr lang="en-GB" dirty="0"/>
            <a:t>weekly Times Tables Rockstars. </a:t>
          </a:r>
          <a:endParaRPr lang="en-US" dirty="0"/>
        </a:p>
      </dgm:t>
    </dgm:pt>
    <dgm:pt modelId="{57ABF139-1B9E-45A6-836F-382889CF53AA}" type="parTrans" cxnId="{DA25B211-C362-4D2A-BD4C-C9BE3F6DF3D1}">
      <dgm:prSet/>
      <dgm:spPr/>
      <dgm:t>
        <a:bodyPr/>
        <a:lstStyle/>
        <a:p>
          <a:endParaRPr lang="en-US"/>
        </a:p>
      </dgm:t>
    </dgm:pt>
    <dgm:pt modelId="{BBF0B366-4950-4DAE-A206-6F9E2EC59588}" type="sibTrans" cxnId="{DA25B211-C362-4D2A-BD4C-C9BE3F6DF3D1}">
      <dgm:prSet/>
      <dgm:spPr/>
      <dgm:t>
        <a:bodyPr/>
        <a:lstStyle/>
        <a:p>
          <a:endParaRPr lang="en-US"/>
        </a:p>
      </dgm:t>
    </dgm:pt>
    <dgm:pt modelId="{0DA3F606-C7E9-4FC4-8AB5-7ECFE6B814B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EdShed weekly spellings. </a:t>
          </a:r>
        </a:p>
      </dgm:t>
    </dgm:pt>
    <dgm:pt modelId="{C83B5FAD-ED3E-48B0-9663-B4EDB3BE0535}" type="parTrans" cxnId="{88D93840-0EBE-49A6-AF06-8261114F3DDB}">
      <dgm:prSet/>
      <dgm:spPr/>
      <dgm:t>
        <a:bodyPr/>
        <a:lstStyle/>
        <a:p>
          <a:endParaRPr lang="en-US"/>
        </a:p>
      </dgm:t>
    </dgm:pt>
    <dgm:pt modelId="{7BD9E658-ED4B-48BB-8ADF-5B96E1B92A00}" type="sibTrans" cxnId="{88D93840-0EBE-49A6-AF06-8261114F3DDB}">
      <dgm:prSet/>
      <dgm:spPr/>
      <dgm:t>
        <a:bodyPr/>
        <a:lstStyle/>
        <a:p>
          <a:endParaRPr lang="en-US"/>
        </a:p>
      </dgm:t>
    </dgm:pt>
    <dgm:pt modelId="{64B0EAB8-CE4C-4243-8CAD-47F250F15314}">
      <dgm:prSet phldrT="[Text]"/>
      <dgm:spPr/>
      <dgm:t>
        <a:bodyPr/>
        <a:lstStyle/>
        <a:p>
          <a:pPr>
            <a:lnSpc>
              <a:spcPct val="100000"/>
            </a:lnSpc>
          </a:pPr>
          <a:r>
            <a:rPr lang="en-GB" dirty="0"/>
            <a:t>Homework is due every Friday. </a:t>
          </a:r>
        </a:p>
      </dgm:t>
    </dgm:pt>
    <dgm:pt modelId="{D930186F-3D27-4B5D-9F47-9E975ABAF6B3}" type="parTrans" cxnId="{3E811664-E10D-42F0-8B8E-C6238E2D0DEE}">
      <dgm:prSet/>
      <dgm:spPr/>
      <dgm:t>
        <a:bodyPr/>
        <a:lstStyle/>
        <a:p>
          <a:endParaRPr lang="en-GB"/>
        </a:p>
      </dgm:t>
    </dgm:pt>
    <dgm:pt modelId="{8460C07F-CD26-4B21-A44D-C6D02F0304C4}" type="sibTrans" cxnId="{3E811664-E10D-42F0-8B8E-C6238E2D0DEE}">
      <dgm:prSet/>
      <dgm:spPr/>
      <dgm:t>
        <a:bodyPr/>
        <a:lstStyle/>
        <a:p>
          <a:endParaRPr lang="en-GB"/>
        </a:p>
      </dgm:t>
    </dgm:pt>
    <dgm:pt modelId="{63B60198-6885-4642-8100-0D9D26E260B6}" type="pres">
      <dgm:prSet presAssocID="{495895CA-C2C0-4CE6-9EFE-79D613401167}" presName="root" presStyleCnt="0">
        <dgm:presLayoutVars>
          <dgm:dir/>
          <dgm:resizeHandles val="exact"/>
        </dgm:presLayoutVars>
      </dgm:prSet>
      <dgm:spPr/>
    </dgm:pt>
    <dgm:pt modelId="{2AA06FEF-B769-4D59-BEF1-4DF50E819996}" type="pres">
      <dgm:prSet presAssocID="{4605A9C7-AC26-43A6-9EED-7ACEE4E1D801}" presName="compNode" presStyleCnt="0"/>
      <dgm:spPr/>
    </dgm:pt>
    <dgm:pt modelId="{C5B944C0-36A6-459B-94D4-5CBCD22ACE9B}" type="pres">
      <dgm:prSet presAssocID="{4605A9C7-AC26-43A6-9EED-7ACEE4E1D801}" presName="bgRect" presStyleLbl="bgShp" presStyleIdx="0" presStyleCnt="5"/>
      <dgm:spPr/>
    </dgm:pt>
    <dgm:pt modelId="{FAF6E31D-14A0-458E-BE65-92B196A3A097}" type="pres">
      <dgm:prSet presAssocID="{4605A9C7-AC26-43A6-9EED-7ACEE4E1D801}" presName="iconRect" presStyleLbl="node1" presStyleIdx="0" presStyleCnt="5"/>
      <dgm:spPr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book"/>
        </a:ext>
      </dgm:extLst>
    </dgm:pt>
    <dgm:pt modelId="{540AAA49-BBFC-41B6-B41C-CFE6F11936DB}" type="pres">
      <dgm:prSet presAssocID="{4605A9C7-AC26-43A6-9EED-7ACEE4E1D801}" presName="spaceRect" presStyleCnt="0"/>
      <dgm:spPr/>
    </dgm:pt>
    <dgm:pt modelId="{B9D0904B-D067-4C7E-BDB6-E98224CB4869}" type="pres">
      <dgm:prSet presAssocID="{4605A9C7-AC26-43A6-9EED-7ACEE4E1D801}" presName="parTx" presStyleLbl="revTx" presStyleIdx="0" presStyleCnt="5">
        <dgm:presLayoutVars>
          <dgm:chMax val="0"/>
          <dgm:chPref val="0"/>
        </dgm:presLayoutVars>
      </dgm:prSet>
      <dgm:spPr/>
    </dgm:pt>
    <dgm:pt modelId="{B427250E-8D3B-4E8A-B156-A7E1A9427E66}" type="pres">
      <dgm:prSet presAssocID="{103B2BAA-5AA0-4AD3-89F8-88FD72B6863A}" presName="sibTrans" presStyleCnt="0"/>
      <dgm:spPr/>
    </dgm:pt>
    <dgm:pt modelId="{3A5D1E1D-C7F7-467A-89D2-3D9C3829D9B3}" type="pres">
      <dgm:prSet presAssocID="{74BCB48C-AAB9-4AE1-97B5-FF9A6D82AC23}" presName="compNode" presStyleCnt="0"/>
      <dgm:spPr/>
    </dgm:pt>
    <dgm:pt modelId="{C12D0932-3077-4C1B-BEDC-D7D8455C4D6A}" type="pres">
      <dgm:prSet presAssocID="{74BCB48C-AAB9-4AE1-97B5-FF9A6D82AC23}" presName="bgRect" presStyleLbl="bgShp" presStyleIdx="1" presStyleCnt="5" custLinFactNeighborX="-29696" custLinFactNeighborY="1796"/>
      <dgm:spPr/>
    </dgm:pt>
    <dgm:pt modelId="{60882473-4F09-4CBD-A067-9F8C951737A2}" type="pres">
      <dgm:prSet presAssocID="{74BCB48C-AAB9-4AE1-97B5-FF9A6D82AC23}" presName="iconRect" presStyleLbl="node1" presStyleIdx="1" presStyleCnt="5"/>
      <dgm:spPr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ooks"/>
        </a:ext>
      </dgm:extLst>
    </dgm:pt>
    <dgm:pt modelId="{A3BBC301-66AF-4BD7-8F62-60161E48D012}" type="pres">
      <dgm:prSet presAssocID="{74BCB48C-AAB9-4AE1-97B5-FF9A6D82AC23}" presName="spaceRect" presStyleCnt="0"/>
      <dgm:spPr/>
    </dgm:pt>
    <dgm:pt modelId="{99E31165-8E61-4252-BF10-24973C0D1CCB}" type="pres">
      <dgm:prSet presAssocID="{74BCB48C-AAB9-4AE1-97B5-FF9A6D82AC23}" presName="parTx" presStyleLbl="revTx" presStyleIdx="1" presStyleCnt="5">
        <dgm:presLayoutVars>
          <dgm:chMax val="0"/>
          <dgm:chPref val="0"/>
        </dgm:presLayoutVars>
      </dgm:prSet>
      <dgm:spPr/>
    </dgm:pt>
    <dgm:pt modelId="{8F7EA6D9-1756-41B6-B856-97AB9FCCA094}" type="pres">
      <dgm:prSet presAssocID="{18E044A1-F8A9-4DF3-8666-8497127CB413}" presName="sibTrans" presStyleCnt="0"/>
      <dgm:spPr/>
    </dgm:pt>
    <dgm:pt modelId="{81E2E6A5-5926-49B7-B00D-F696B8385943}" type="pres">
      <dgm:prSet presAssocID="{7B646646-9785-473C-BDFB-7B9E412B042A}" presName="compNode" presStyleCnt="0"/>
      <dgm:spPr/>
    </dgm:pt>
    <dgm:pt modelId="{1A48A055-9BA0-4EE7-A892-36DA1D1A2BDA}" type="pres">
      <dgm:prSet presAssocID="{7B646646-9785-473C-BDFB-7B9E412B042A}" presName="bgRect" presStyleLbl="bgShp" presStyleIdx="2" presStyleCnt="5"/>
      <dgm:spPr/>
    </dgm:pt>
    <dgm:pt modelId="{2DC206EC-E032-460D-901F-33786208182B}" type="pres">
      <dgm:prSet presAssocID="{7B646646-9785-473C-BDFB-7B9E412B042A}" presName="iconRect" presStyleLbl="node1" presStyleIdx="2" presStyleCnt="5"/>
      <dgm:spPr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thematics"/>
        </a:ext>
      </dgm:extLst>
    </dgm:pt>
    <dgm:pt modelId="{8116F35B-45A1-47F2-94EB-43BCD694B228}" type="pres">
      <dgm:prSet presAssocID="{7B646646-9785-473C-BDFB-7B9E412B042A}" presName="spaceRect" presStyleCnt="0"/>
      <dgm:spPr/>
    </dgm:pt>
    <dgm:pt modelId="{2ABE4F0C-DF13-4754-AB60-ACD358616392}" type="pres">
      <dgm:prSet presAssocID="{7B646646-9785-473C-BDFB-7B9E412B042A}" presName="parTx" presStyleLbl="revTx" presStyleIdx="2" presStyleCnt="5">
        <dgm:presLayoutVars>
          <dgm:chMax val="0"/>
          <dgm:chPref val="0"/>
        </dgm:presLayoutVars>
      </dgm:prSet>
      <dgm:spPr/>
    </dgm:pt>
    <dgm:pt modelId="{BDAEC1EC-FC11-466E-9ACC-EB5C08B4A1D1}" type="pres">
      <dgm:prSet presAssocID="{BBF0B366-4950-4DAE-A206-6F9E2EC59588}" presName="sibTrans" presStyleCnt="0"/>
      <dgm:spPr/>
    </dgm:pt>
    <dgm:pt modelId="{9AB5F73D-43F1-4D64-B15F-138F11360D63}" type="pres">
      <dgm:prSet presAssocID="{0DA3F606-C7E9-4FC4-8AB5-7ECFE6B814B7}" presName="compNode" presStyleCnt="0"/>
      <dgm:spPr/>
    </dgm:pt>
    <dgm:pt modelId="{F2E3EF1D-848F-4CD3-83D8-F2CED45E43FE}" type="pres">
      <dgm:prSet presAssocID="{0DA3F606-C7E9-4FC4-8AB5-7ECFE6B814B7}" presName="bgRect" presStyleLbl="bgShp" presStyleIdx="3" presStyleCnt="5" custLinFactNeighborX="-30063" custLinFactNeighborY="6166"/>
      <dgm:spPr/>
    </dgm:pt>
    <dgm:pt modelId="{34F89F28-3D04-4049-BCF3-CE17B6717AD6}" type="pres">
      <dgm:prSet presAssocID="{0DA3F606-C7E9-4FC4-8AB5-7ECFE6B814B7}" presName="iconRect" presStyleLbl="node1" presStyleIdx="3" presStyleCnt="5"/>
      <dgm:spPr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encil"/>
        </a:ext>
      </dgm:extLst>
    </dgm:pt>
    <dgm:pt modelId="{368E367B-1F7E-47BA-87B3-D8F9FB1FA63E}" type="pres">
      <dgm:prSet presAssocID="{0DA3F606-C7E9-4FC4-8AB5-7ECFE6B814B7}" presName="spaceRect" presStyleCnt="0"/>
      <dgm:spPr/>
    </dgm:pt>
    <dgm:pt modelId="{716A6E2E-4555-4EEF-B3A2-82F345E495F9}" type="pres">
      <dgm:prSet presAssocID="{0DA3F606-C7E9-4FC4-8AB5-7ECFE6B814B7}" presName="parTx" presStyleLbl="revTx" presStyleIdx="3" presStyleCnt="5">
        <dgm:presLayoutVars>
          <dgm:chMax val="0"/>
          <dgm:chPref val="0"/>
        </dgm:presLayoutVars>
      </dgm:prSet>
      <dgm:spPr/>
    </dgm:pt>
    <dgm:pt modelId="{26DD4F18-B649-476B-AAF3-D866539B8E03}" type="pres">
      <dgm:prSet presAssocID="{7BD9E658-ED4B-48BB-8ADF-5B96E1B92A00}" presName="sibTrans" presStyleCnt="0"/>
      <dgm:spPr/>
    </dgm:pt>
    <dgm:pt modelId="{19269727-3950-4A00-98FB-98E3A31FC5F9}" type="pres">
      <dgm:prSet presAssocID="{64B0EAB8-CE4C-4243-8CAD-47F250F15314}" presName="compNode" presStyleCnt="0"/>
      <dgm:spPr/>
    </dgm:pt>
    <dgm:pt modelId="{55B2214A-3DF6-485A-B48F-DFEB6B28D4BF}" type="pres">
      <dgm:prSet presAssocID="{64B0EAB8-CE4C-4243-8CAD-47F250F15314}" presName="bgRect" presStyleLbl="bgShp" presStyleIdx="4" presStyleCnt="5"/>
      <dgm:spPr/>
    </dgm:pt>
    <dgm:pt modelId="{D102BB90-3DB9-41FF-87C6-37F37CB1337E}" type="pres">
      <dgm:prSet presAssocID="{64B0EAB8-CE4C-4243-8CAD-47F250F15314}" presName="iconRect" presStyleLbl="node1" presStyleIdx="4" presStyleCnt="5"/>
      <dgm:spPr/>
    </dgm:pt>
    <dgm:pt modelId="{A222E7C5-2F75-4559-9AEB-D786FCF81031}" type="pres">
      <dgm:prSet presAssocID="{64B0EAB8-CE4C-4243-8CAD-47F250F15314}" presName="spaceRect" presStyleCnt="0"/>
      <dgm:spPr/>
    </dgm:pt>
    <dgm:pt modelId="{22E09221-201F-4754-8AFE-9BE134CEE961}" type="pres">
      <dgm:prSet presAssocID="{64B0EAB8-CE4C-4243-8CAD-47F250F15314}" presName="parTx" presStyleLbl="revTx" presStyleIdx="4" presStyleCnt="5">
        <dgm:presLayoutVars>
          <dgm:chMax val="0"/>
          <dgm:chPref val="0"/>
        </dgm:presLayoutVars>
      </dgm:prSet>
      <dgm:spPr/>
    </dgm:pt>
  </dgm:ptLst>
  <dgm:cxnLst>
    <dgm:cxn modelId="{127D120D-8FEF-452F-9916-BD05946B7453}" type="presOf" srcId="{7B646646-9785-473C-BDFB-7B9E412B042A}" destId="{2ABE4F0C-DF13-4754-AB60-ACD358616392}" srcOrd="0" destOrd="0" presId="urn:microsoft.com/office/officeart/2018/2/layout/IconVerticalSolidList"/>
    <dgm:cxn modelId="{DA25B211-C362-4D2A-BD4C-C9BE3F6DF3D1}" srcId="{495895CA-C2C0-4CE6-9EFE-79D613401167}" destId="{7B646646-9785-473C-BDFB-7B9E412B042A}" srcOrd="2" destOrd="0" parTransId="{57ABF139-1B9E-45A6-836F-382889CF53AA}" sibTransId="{BBF0B366-4950-4DAE-A206-6F9E2EC59588}"/>
    <dgm:cxn modelId="{8CF1661F-DC0C-4D86-B66C-65B5BF9CB9DB}" srcId="{495895CA-C2C0-4CE6-9EFE-79D613401167}" destId="{4605A9C7-AC26-43A6-9EED-7ACEE4E1D801}" srcOrd="0" destOrd="0" parTransId="{B0CDA94A-EF06-4D35-BF82-0AEE49398760}" sibTransId="{103B2BAA-5AA0-4AD3-89F8-88FD72B6863A}"/>
    <dgm:cxn modelId="{88D93840-0EBE-49A6-AF06-8261114F3DDB}" srcId="{495895CA-C2C0-4CE6-9EFE-79D613401167}" destId="{0DA3F606-C7E9-4FC4-8AB5-7ECFE6B814B7}" srcOrd="3" destOrd="0" parTransId="{C83B5FAD-ED3E-48B0-9663-B4EDB3BE0535}" sibTransId="{7BD9E658-ED4B-48BB-8ADF-5B96E1B92A00}"/>
    <dgm:cxn modelId="{3E811664-E10D-42F0-8B8E-C6238E2D0DEE}" srcId="{495895CA-C2C0-4CE6-9EFE-79D613401167}" destId="{64B0EAB8-CE4C-4243-8CAD-47F250F15314}" srcOrd="4" destOrd="0" parTransId="{D930186F-3D27-4B5D-9F47-9E975ABAF6B3}" sibTransId="{8460C07F-CD26-4B21-A44D-C6D02F0304C4}"/>
    <dgm:cxn modelId="{24FAFA46-0113-4C81-AE1B-AC044AED3F14}" type="presOf" srcId="{74BCB48C-AAB9-4AE1-97B5-FF9A6D82AC23}" destId="{99E31165-8E61-4252-BF10-24973C0D1CCB}" srcOrd="0" destOrd="0" presId="urn:microsoft.com/office/officeart/2018/2/layout/IconVerticalSolidList"/>
    <dgm:cxn modelId="{7B0D098B-9BF3-4739-B61A-8B87ECE8843E}" srcId="{495895CA-C2C0-4CE6-9EFE-79D613401167}" destId="{74BCB48C-AAB9-4AE1-97B5-FF9A6D82AC23}" srcOrd="1" destOrd="0" parTransId="{2D65E1EA-7BA4-4F9F-A9E7-6B8542501B13}" sibTransId="{18E044A1-F8A9-4DF3-8666-8497127CB413}"/>
    <dgm:cxn modelId="{AEDD5F9B-3894-40B0-BF3C-9ED5355C2F55}" type="presOf" srcId="{495895CA-C2C0-4CE6-9EFE-79D613401167}" destId="{63B60198-6885-4642-8100-0D9D26E260B6}" srcOrd="0" destOrd="0" presId="urn:microsoft.com/office/officeart/2018/2/layout/IconVerticalSolidList"/>
    <dgm:cxn modelId="{6F58EEC9-0B6E-4C0D-B2AD-8E97D4BDC785}" type="presOf" srcId="{0DA3F606-C7E9-4FC4-8AB5-7ECFE6B814B7}" destId="{716A6E2E-4555-4EEF-B3A2-82F345E495F9}" srcOrd="0" destOrd="0" presId="urn:microsoft.com/office/officeart/2018/2/layout/IconVerticalSolidList"/>
    <dgm:cxn modelId="{F70E76ED-5A43-49A1-9842-67D037D39708}" type="presOf" srcId="{64B0EAB8-CE4C-4243-8CAD-47F250F15314}" destId="{22E09221-201F-4754-8AFE-9BE134CEE961}" srcOrd="0" destOrd="0" presId="urn:microsoft.com/office/officeart/2018/2/layout/IconVerticalSolidList"/>
    <dgm:cxn modelId="{0E187BF2-2FE7-430C-A00A-FE3C89D9E9A0}" type="presOf" srcId="{4605A9C7-AC26-43A6-9EED-7ACEE4E1D801}" destId="{B9D0904B-D067-4C7E-BDB6-E98224CB4869}" srcOrd="0" destOrd="0" presId="urn:microsoft.com/office/officeart/2018/2/layout/IconVerticalSolidList"/>
    <dgm:cxn modelId="{0D398116-45AD-49A8-8BB5-3A3F300A8FA3}" type="presParOf" srcId="{63B60198-6885-4642-8100-0D9D26E260B6}" destId="{2AA06FEF-B769-4D59-BEF1-4DF50E819996}" srcOrd="0" destOrd="0" presId="urn:microsoft.com/office/officeart/2018/2/layout/IconVerticalSolidList"/>
    <dgm:cxn modelId="{0A4AD71D-67DD-44D5-8EB8-D3DA9288C432}" type="presParOf" srcId="{2AA06FEF-B769-4D59-BEF1-4DF50E819996}" destId="{C5B944C0-36A6-459B-94D4-5CBCD22ACE9B}" srcOrd="0" destOrd="0" presId="urn:microsoft.com/office/officeart/2018/2/layout/IconVerticalSolidList"/>
    <dgm:cxn modelId="{B70BF48E-900A-4495-B6DC-C86281B01815}" type="presParOf" srcId="{2AA06FEF-B769-4D59-BEF1-4DF50E819996}" destId="{FAF6E31D-14A0-458E-BE65-92B196A3A097}" srcOrd="1" destOrd="0" presId="urn:microsoft.com/office/officeart/2018/2/layout/IconVerticalSolidList"/>
    <dgm:cxn modelId="{AF88E9ED-53E0-4DE5-BC85-CBCA05CB927E}" type="presParOf" srcId="{2AA06FEF-B769-4D59-BEF1-4DF50E819996}" destId="{540AAA49-BBFC-41B6-B41C-CFE6F11936DB}" srcOrd="2" destOrd="0" presId="urn:microsoft.com/office/officeart/2018/2/layout/IconVerticalSolidList"/>
    <dgm:cxn modelId="{76B1454E-C253-4C0B-BD20-8FE1F31ACD08}" type="presParOf" srcId="{2AA06FEF-B769-4D59-BEF1-4DF50E819996}" destId="{B9D0904B-D067-4C7E-BDB6-E98224CB4869}" srcOrd="3" destOrd="0" presId="urn:microsoft.com/office/officeart/2018/2/layout/IconVerticalSolidList"/>
    <dgm:cxn modelId="{AE3B1F95-A69F-4351-88F0-14B045346411}" type="presParOf" srcId="{63B60198-6885-4642-8100-0D9D26E260B6}" destId="{B427250E-8D3B-4E8A-B156-A7E1A9427E66}" srcOrd="1" destOrd="0" presId="urn:microsoft.com/office/officeart/2018/2/layout/IconVerticalSolidList"/>
    <dgm:cxn modelId="{A850C7D2-5363-47FF-9256-92E461245EB2}" type="presParOf" srcId="{63B60198-6885-4642-8100-0D9D26E260B6}" destId="{3A5D1E1D-C7F7-467A-89D2-3D9C3829D9B3}" srcOrd="2" destOrd="0" presId="urn:microsoft.com/office/officeart/2018/2/layout/IconVerticalSolidList"/>
    <dgm:cxn modelId="{646F2D8E-B6A9-4439-87B9-349EFEFA0701}" type="presParOf" srcId="{3A5D1E1D-C7F7-467A-89D2-3D9C3829D9B3}" destId="{C12D0932-3077-4C1B-BEDC-D7D8455C4D6A}" srcOrd="0" destOrd="0" presId="urn:microsoft.com/office/officeart/2018/2/layout/IconVerticalSolidList"/>
    <dgm:cxn modelId="{7279B8E7-1B86-4911-9CAB-F3BCF55E3046}" type="presParOf" srcId="{3A5D1E1D-C7F7-467A-89D2-3D9C3829D9B3}" destId="{60882473-4F09-4CBD-A067-9F8C951737A2}" srcOrd="1" destOrd="0" presId="urn:microsoft.com/office/officeart/2018/2/layout/IconVerticalSolidList"/>
    <dgm:cxn modelId="{40F90239-46EE-4256-B76B-1A3E38A6D2EE}" type="presParOf" srcId="{3A5D1E1D-C7F7-467A-89D2-3D9C3829D9B3}" destId="{A3BBC301-66AF-4BD7-8F62-60161E48D012}" srcOrd="2" destOrd="0" presId="urn:microsoft.com/office/officeart/2018/2/layout/IconVerticalSolidList"/>
    <dgm:cxn modelId="{655E91E9-6017-4872-ADC5-7D323B25F6FF}" type="presParOf" srcId="{3A5D1E1D-C7F7-467A-89D2-3D9C3829D9B3}" destId="{99E31165-8E61-4252-BF10-24973C0D1CCB}" srcOrd="3" destOrd="0" presId="urn:microsoft.com/office/officeart/2018/2/layout/IconVerticalSolidList"/>
    <dgm:cxn modelId="{0B5DBD8D-7ED1-4A67-B1D8-C7DA12F1C8E3}" type="presParOf" srcId="{63B60198-6885-4642-8100-0D9D26E260B6}" destId="{8F7EA6D9-1756-41B6-B856-97AB9FCCA094}" srcOrd="3" destOrd="0" presId="urn:microsoft.com/office/officeart/2018/2/layout/IconVerticalSolidList"/>
    <dgm:cxn modelId="{7F08CACB-EFE5-4282-8FD6-C94DE47D42AF}" type="presParOf" srcId="{63B60198-6885-4642-8100-0D9D26E260B6}" destId="{81E2E6A5-5926-49B7-B00D-F696B8385943}" srcOrd="4" destOrd="0" presId="urn:microsoft.com/office/officeart/2018/2/layout/IconVerticalSolidList"/>
    <dgm:cxn modelId="{64507DDA-60F6-4189-AFDB-397C85BA9378}" type="presParOf" srcId="{81E2E6A5-5926-49B7-B00D-F696B8385943}" destId="{1A48A055-9BA0-4EE7-A892-36DA1D1A2BDA}" srcOrd="0" destOrd="0" presId="urn:microsoft.com/office/officeart/2018/2/layout/IconVerticalSolidList"/>
    <dgm:cxn modelId="{539D77BB-E363-4F1E-8C40-EA9EDC8C8CCB}" type="presParOf" srcId="{81E2E6A5-5926-49B7-B00D-F696B8385943}" destId="{2DC206EC-E032-460D-901F-33786208182B}" srcOrd="1" destOrd="0" presId="urn:microsoft.com/office/officeart/2018/2/layout/IconVerticalSolidList"/>
    <dgm:cxn modelId="{203A11DA-CB1B-49CC-B8EA-B9B4E649D44A}" type="presParOf" srcId="{81E2E6A5-5926-49B7-B00D-F696B8385943}" destId="{8116F35B-45A1-47F2-94EB-43BCD694B228}" srcOrd="2" destOrd="0" presId="urn:microsoft.com/office/officeart/2018/2/layout/IconVerticalSolidList"/>
    <dgm:cxn modelId="{4013ED4E-2CC4-426C-BC1F-8B63A98954CC}" type="presParOf" srcId="{81E2E6A5-5926-49B7-B00D-F696B8385943}" destId="{2ABE4F0C-DF13-4754-AB60-ACD358616392}" srcOrd="3" destOrd="0" presId="urn:microsoft.com/office/officeart/2018/2/layout/IconVerticalSolidList"/>
    <dgm:cxn modelId="{A7751E76-D6D9-42C9-A071-502C684627B6}" type="presParOf" srcId="{63B60198-6885-4642-8100-0D9D26E260B6}" destId="{BDAEC1EC-FC11-466E-9ACC-EB5C08B4A1D1}" srcOrd="5" destOrd="0" presId="urn:microsoft.com/office/officeart/2018/2/layout/IconVerticalSolidList"/>
    <dgm:cxn modelId="{86751B3C-6304-465E-AC25-18B8663B75F3}" type="presParOf" srcId="{63B60198-6885-4642-8100-0D9D26E260B6}" destId="{9AB5F73D-43F1-4D64-B15F-138F11360D63}" srcOrd="6" destOrd="0" presId="urn:microsoft.com/office/officeart/2018/2/layout/IconVerticalSolidList"/>
    <dgm:cxn modelId="{8AC25D0C-8911-42E5-B852-6FCA19F7982A}" type="presParOf" srcId="{9AB5F73D-43F1-4D64-B15F-138F11360D63}" destId="{F2E3EF1D-848F-4CD3-83D8-F2CED45E43FE}" srcOrd="0" destOrd="0" presId="urn:microsoft.com/office/officeart/2018/2/layout/IconVerticalSolidList"/>
    <dgm:cxn modelId="{F26A6E57-2C07-4B7C-922B-39443383BA9B}" type="presParOf" srcId="{9AB5F73D-43F1-4D64-B15F-138F11360D63}" destId="{34F89F28-3D04-4049-BCF3-CE17B6717AD6}" srcOrd="1" destOrd="0" presId="urn:microsoft.com/office/officeart/2018/2/layout/IconVerticalSolidList"/>
    <dgm:cxn modelId="{EBA3A23F-7532-46EC-AD47-DBEC2615BC70}" type="presParOf" srcId="{9AB5F73D-43F1-4D64-B15F-138F11360D63}" destId="{368E367B-1F7E-47BA-87B3-D8F9FB1FA63E}" srcOrd="2" destOrd="0" presId="urn:microsoft.com/office/officeart/2018/2/layout/IconVerticalSolidList"/>
    <dgm:cxn modelId="{0D6B384C-6FA0-402A-8B40-44FABF2DD4A1}" type="presParOf" srcId="{9AB5F73D-43F1-4D64-B15F-138F11360D63}" destId="{716A6E2E-4555-4EEF-B3A2-82F345E495F9}" srcOrd="3" destOrd="0" presId="urn:microsoft.com/office/officeart/2018/2/layout/IconVerticalSolidList"/>
    <dgm:cxn modelId="{411A6DD8-6FAC-4E7C-9FB7-013AF88D225A}" type="presParOf" srcId="{63B60198-6885-4642-8100-0D9D26E260B6}" destId="{26DD4F18-B649-476B-AAF3-D866539B8E03}" srcOrd="7" destOrd="0" presId="urn:microsoft.com/office/officeart/2018/2/layout/IconVerticalSolidList"/>
    <dgm:cxn modelId="{BAB97C1E-1FF1-45AF-B585-DBC8C4B17CAD}" type="presParOf" srcId="{63B60198-6885-4642-8100-0D9D26E260B6}" destId="{19269727-3950-4A00-98FB-98E3A31FC5F9}" srcOrd="8" destOrd="0" presId="urn:microsoft.com/office/officeart/2018/2/layout/IconVerticalSolidList"/>
    <dgm:cxn modelId="{906DB2BF-96C8-4D48-AB31-434F092AF36E}" type="presParOf" srcId="{19269727-3950-4A00-98FB-98E3A31FC5F9}" destId="{55B2214A-3DF6-485A-B48F-DFEB6B28D4BF}" srcOrd="0" destOrd="0" presId="urn:microsoft.com/office/officeart/2018/2/layout/IconVerticalSolidList"/>
    <dgm:cxn modelId="{A23459CD-8B48-4F67-9969-C3470C6352AB}" type="presParOf" srcId="{19269727-3950-4A00-98FB-98E3A31FC5F9}" destId="{D102BB90-3DB9-41FF-87C6-37F37CB1337E}" srcOrd="1" destOrd="0" presId="urn:microsoft.com/office/officeart/2018/2/layout/IconVerticalSolidList"/>
    <dgm:cxn modelId="{70096EFD-5EA5-445F-9FC8-EB7B60B55F1F}" type="presParOf" srcId="{19269727-3950-4A00-98FB-98E3A31FC5F9}" destId="{A222E7C5-2F75-4559-9AEB-D786FCF81031}" srcOrd="2" destOrd="0" presId="urn:microsoft.com/office/officeart/2018/2/layout/IconVerticalSolidList"/>
    <dgm:cxn modelId="{75ABACC0-F984-4AA1-B86D-1C6632F4CC25}" type="presParOf" srcId="{19269727-3950-4A00-98FB-98E3A31FC5F9}" destId="{22E09221-201F-4754-8AFE-9BE134CEE961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CE76713-FA21-4A39-AF89-513E27F565D0}">
      <dsp:nvSpPr>
        <dsp:cNvPr id="0" name=""/>
        <dsp:cNvSpPr/>
      </dsp:nvSpPr>
      <dsp:spPr>
        <a:xfrm>
          <a:off x="0" y="972519"/>
          <a:ext cx="10088654" cy="176562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1722047-5403-4155-B8F8-A22387571113}">
      <dsp:nvSpPr>
        <dsp:cNvPr id="0" name=""/>
        <dsp:cNvSpPr/>
      </dsp:nvSpPr>
      <dsp:spPr>
        <a:xfrm>
          <a:off x="534102" y="1353647"/>
          <a:ext cx="971095" cy="971095"/>
        </a:xfrm>
        <a:prstGeom prst="rect">
          <a:avLst/>
        </a:prstGeom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E75EBA-859F-4BC8-8481-A99BB86915E2}">
      <dsp:nvSpPr>
        <dsp:cNvPr id="0" name=""/>
        <dsp:cNvSpPr/>
      </dsp:nvSpPr>
      <dsp:spPr>
        <a:xfrm>
          <a:off x="2039300" y="956381"/>
          <a:ext cx="8049353" cy="17656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6862" tIns="186862" rIns="186862" bIns="186862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500" kern="1200" dirty="0"/>
            <a:t>PE on Monday</a:t>
          </a:r>
          <a:endParaRPr lang="en-US" sz="2500" kern="1200" dirty="0"/>
        </a:p>
      </dsp:txBody>
      <dsp:txXfrm>
        <a:off x="2039300" y="956381"/>
        <a:ext cx="8049353" cy="1765627"/>
      </dsp:txXfrm>
    </dsp:sp>
    <dsp:sp modelId="{3AE338C4-7C37-4738-8A28-D6BF385D6F89}">
      <dsp:nvSpPr>
        <dsp:cNvPr id="0" name=""/>
        <dsp:cNvSpPr/>
      </dsp:nvSpPr>
      <dsp:spPr>
        <a:xfrm>
          <a:off x="0" y="3162657"/>
          <a:ext cx="10088654" cy="176562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734E39E-03A2-4C47-BD49-E8042726EDFE}">
      <dsp:nvSpPr>
        <dsp:cNvPr id="0" name=""/>
        <dsp:cNvSpPr/>
      </dsp:nvSpPr>
      <dsp:spPr>
        <a:xfrm>
          <a:off x="534102" y="3560682"/>
          <a:ext cx="971095" cy="971095"/>
        </a:xfrm>
        <a:prstGeom prst="rect">
          <a:avLst/>
        </a:prstGeom>
        <a:blipFill>
          <a:blip xmlns:r="http://schemas.openxmlformats.org/officeDocument/2006/relationships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F5B6CC9-2071-4EC8-B210-A3BAB7C7D217}">
      <dsp:nvSpPr>
        <dsp:cNvPr id="0" name=""/>
        <dsp:cNvSpPr/>
      </dsp:nvSpPr>
      <dsp:spPr>
        <a:xfrm>
          <a:off x="2039300" y="3163416"/>
          <a:ext cx="8049353" cy="17656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6862" tIns="186862" rIns="186862" bIns="186862" numCol="1" spcCol="1270" anchor="ctr" anchorCtr="0">
          <a:noAutofit/>
        </a:bodyPr>
        <a:lstStyle/>
        <a:p>
          <a:pPr marL="0" lvl="0" indent="0" algn="l" defTabSz="11112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500" kern="1200" dirty="0"/>
            <a:t>Swimming on Friday</a:t>
          </a:r>
          <a:endParaRPr lang="en-US" sz="2500" kern="1200" dirty="0"/>
        </a:p>
      </dsp:txBody>
      <dsp:txXfrm>
        <a:off x="2039300" y="3163416"/>
        <a:ext cx="8049353" cy="1765627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CC7AB3-0AEC-4C28-B222-6F16EC2B7AFF}">
      <dsp:nvSpPr>
        <dsp:cNvPr id="0" name=""/>
        <dsp:cNvSpPr/>
      </dsp:nvSpPr>
      <dsp:spPr>
        <a:xfrm>
          <a:off x="0" y="956381"/>
          <a:ext cx="6513603" cy="176562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FCC5C4D-E8B2-498E-A06D-3AC84A47B548}">
      <dsp:nvSpPr>
        <dsp:cNvPr id="0" name=""/>
        <dsp:cNvSpPr/>
      </dsp:nvSpPr>
      <dsp:spPr>
        <a:xfrm>
          <a:off x="534102" y="1353647"/>
          <a:ext cx="971095" cy="971095"/>
        </a:xfrm>
        <a:prstGeom prst="rect">
          <a:avLst/>
        </a:prstGeom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DEAD560-2E37-48E7-872C-FAFA869E7FAD}">
      <dsp:nvSpPr>
        <dsp:cNvPr id="0" name=""/>
        <dsp:cNvSpPr/>
      </dsp:nvSpPr>
      <dsp:spPr>
        <a:xfrm>
          <a:off x="2039300" y="956381"/>
          <a:ext cx="4474303" cy="17656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6862" tIns="186862" rIns="186862" bIns="186862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500" kern="1200">
              <a:hlinkClick xmlns:r="http://schemas.openxmlformats.org/officeDocument/2006/relationships" r:id="rId2"/>
            </a:rPr>
            <a:t>http://www.ash-grange.surrey.sch.uk/year-5/</a:t>
          </a:r>
          <a:r>
            <a:rPr lang="en-GB" sz="2500" kern="1200"/>
            <a:t> </a:t>
          </a:r>
          <a:endParaRPr lang="en-US" sz="2500" kern="1200"/>
        </a:p>
      </dsp:txBody>
      <dsp:txXfrm>
        <a:off x="2039300" y="956381"/>
        <a:ext cx="4474303" cy="1765627"/>
      </dsp:txXfrm>
    </dsp:sp>
    <dsp:sp modelId="{24DFD997-71E7-4427-8469-BFE1C367C2D9}">
      <dsp:nvSpPr>
        <dsp:cNvPr id="0" name=""/>
        <dsp:cNvSpPr/>
      </dsp:nvSpPr>
      <dsp:spPr>
        <a:xfrm>
          <a:off x="0" y="3163416"/>
          <a:ext cx="6513603" cy="176562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FC14FFE-E572-42A8-A2D5-4C5979D8D5EC}">
      <dsp:nvSpPr>
        <dsp:cNvPr id="0" name=""/>
        <dsp:cNvSpPr/>
      </dsp:nvSpPr>
      <dsp:spPr>
        <a:xfrm>
          <a:off x="534102" y="3560682"/>
          <a:ext cx="971095" cy="971095"/>
        </a:xfrm>
        <a:prstGeom prst="rect">
          <a:avLst/>
        </a:prstGeom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8D524A-7A12-470E-B91D-2552E528619C}">
      <dsp:nvSpPr>
        <dsp:cNvPr id="0" name=""/>
        <dsp:cNvSpPr/>
      </dsp:nvSpPr>
      <dsp:spPr>
        <a:xfrm>
          <a:off x="2039300" y="3163416"/>
          <a:ext cx="4474303" cy="17656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6862" tIns="186862" rIns="186862" bIns="186862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500" kern="1200" dirty="0"/>
            <a:t>Pictures will be put up per half term to show what we have been doing.</a:t>
          </a:r>
          <a:endParaRPr lang="en-US" sz="2500" kern="1200" dirty="0"/>
        </a:p>
      </dsp:txBody>
      <dsp:txXfrm>
        <a:off x="2039300" y="3163416"/>
        <a:ext cx="4474303" cy="1765627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5B944C0-36A6-459B-94D4-5CBCD22ACE9B}">
      <dsp:nvSpPr>
        <dsp:cNvPr id="0" name=""/>
        <dsp:cNvSpPr/>
      </dsp:nvSpPr>
      <dsp:spPr>
        <a:xfrm>
          <a:off x="0" y="4597"/>
          <a:ext cx="6513603" cy="9793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AF6E31D-14A0-458E-BE65-92B196A3A097}">
      <dsp:nvSpPr>
        <dsp:cNvPr id="0" name=""/>
        <dsp:cNvSpPr/>
      </dsp:nvSpPr>
      <dsp:spPr>
        <a:xfrm>
          <a:off x="296259" y="224956"/>
          <a:ext cx="538654" cy="538654"/>
        </a:xfrm>
        <a:prstGeom prst="rect">
          <a:avLst/>
        </a:prstGeom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D0904B-D067-4C7E-BDB6-E98224CB4869}">
      <dsp:nvSpPr>
        <dsp:cNvPr id="0" name=""/>
        <dsp:cNvSpPr/>
      </dsp:nvSpPr>
      <dsp:spPr>
        <a:xfrm>
          <a:off x="1131174" y="4597"/>
          <a:ext cx="5382429" cy="9793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3650" tIns="103650" rIns="103650" bIns="103650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900" kern="1200" dirty="0"/>
            <a:t>Half termly project OPTIONAL</a:t>
          </a:r>
          <a:endParaRPr lang="en-US" sz="1900" kern="1200" dirty="0"/>
        </a:p>
      </dsp:txBody>
      <dsp:txXfrm>
        <a:off x="1131174" y="4597"/>
        <a:ext cx="5382429" cy="979371"/>
      </dsp:txXfrm>
    </dsp:sp>
    <dsp:sp modelId="{C12D0932-3077-4C1B-BEDC-D7D8455C4D6A}">
      <dsp:nvSpPr>
        <dsp:cNvPr id="0" name=""/>
        <dsp:cNvSpPr/>
      </dsp:nvSpPr>
      <dsp:spPr>
        <a:xfrm>
          <a:off x="0" y="1246402"/>
          <a:ext cx="6513603" cy="9793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0882473-4F09-4CBD-A067-9F8C951737A2}">
      <dsp:nvSpPr>
        <dsp:cNvPr id="0" name=""/>
        <dsp:cNvSpPr/>
      </dsp:nvSpPr>
      <dsp:spPr>
        <a:xfrm>
          <a:off x="296259" y="1449171"/>
          <a:ext cx="538654" cy="538654"/>
        </a:xfrm>
        <a:prstGeom prst="rect">
          <a:avLst/>
        </a:prstGeom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9E31165-8E61-4252-BF10-24973C0D1CCB}">
      <dsp:nvSpPr>
        <dsp:cNvPr id="0" name=""/>
        <dsp:cNvSpPr/>
      </dsp:nvSpPr>
      <dsp:spPr>
        <a:xfrm>
          <a:off x="1131174" y="1228812"/>
          <a:ext cx="5382429" cy="9793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3650" tIns="103650" rIns="103650" bIns="103650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900" kern="1200"/>
            <a:t>Daily reading. </a:t>
          </a:r>
          <a:endParaRPr lang="en-US" sz="1900" kern="1200" dirty="0"/>
        </a:p>
      </dsp:txBody>
      <dsp:txXfrm>
        <a:off x="1131174" y="1228812"/>
        <a:ext cx="5382429" cy="979371"/>
      </dsp:txXfrm>
    </dsp:sp>
    <dsp:sp modelId="{1A48A055-9BA0-4EE7-A892-36DA1D1A2BDA}">
      <dsp:nvSpPr>
        <dsp:cNvPr id="0" name=""/>
        <dsp:cNvSpPr/>
      </dsp:nvSpPr>
      <dsp:spPr>
        <a:xfrm>
          <a:off x="0" y="2453027"/>
          <a:ext cx="6513603" cy="9793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DC206EC-E032-460D-901F-33786208182B}">
      <dsp:nvSpPr>
        <dsp:cNvPr id="0" name=""/>
        <dsp:cNvSpPr/>
      </dsp:nvSpPr>
      <dsp:spPr>
        <a:xfrm>
          <a:off x="296259" y="2673385"/>
          <a:ext cx="538654" cy="538654"/>
        </a:xfrm>
        <a:prstGeom prst="rect">
          <a:avLst/>
        </a:prstGeom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ABE4F0C-DF13-4754-AB60-ACD358616392}">
      <dsp:nvSpPr>
        <dsp:cNvPr id="0" name=""/>
        <dsp:cNvSpPr/>
      </dsp:nvSpPr>
      <dsp:spPr>
        <a:xfrm>
          <a:off x="1131174" y="2453027"/>
          <a:ext cx="5382429" cy="9793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3650" tIns="103650" rIns="103650" bIns="103650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900" kern="1200" dirty="0"/>
            <a:t>Weekly task in </a:t>
          </a:r>
          <a:r>
            <a:rPr lang="en-GB" sz="1900" kern="1200"/>
            <a:t>Maths book and </a:t>
          </a:r>
          <a:r>
            <a:rPr lang="en-GB" sz="1900" kern="1200" dirty="0"/>
            <a:t>weekly Times Tables Rockstars. </a:t>
          </a:r>
          <a:endParaRPr lang="en-US" sz="1900" kern="1200" dirty="0"/>
        </a:p>
      </dsp:txBody>
      <dsp:txXfrm>
        <a:off x="1131174" y="2453027"/>
        <a:ext cx="5382429" cy="979371"/>
      </dsp:txXfrm>
    </dsp:sp>
    <dsp:sp modelId="{F2E3EF1D-848F-4CD3-83D8-F2CED45E43FE}">
      <dsp:nvSpPr>
        <dsp:cNvPr id="0" name=""/>
        <dsp:cNvSpPr/>
      </dsp:nvSpPr>
      <dsp:spPr>
        <a:xfrm>
          <a:off x="0" y="3737629"/>
          <a:ext cx="6513603" cy="9793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4F89F28-3D04-4049-BCF3-CE17B6717AD6}">
      <dsp:nvSpPr>
        <dsp:cNvPr id="0" name=""/>
        <dsp:cNvSpPr/>
      </dsp:nvSpPr>
      <dsp:spPr>
        <a:xfrm>
          <a:off x="296259" y="3897600"/>
          <a:ext cx="538654" cy="538654"/>
        </a:xfrm>
        <a:prstGeom prst="rect">
          <a:avLst/>
        </a:prstGeom>
        <a:blipFill>
          <a:blip xmlns:r="http://schemas.openxmlformats.org/officeDocument/2006/relationships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16A6E2E-4555-4EEF-B3A2-82F345E495F9}">
      <dsp:nvSpPr>
        <dsp:cNvPr id="0" name=""/>
        <dsp:cNvSpPr/>
      </dsp:nvSpPr>
      <dsp:spPr>
        <a:xfrm>
          <a:off x="1131174" y="3677241"/>
          <a:ext cx="5382429" cy="9793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3650" tIns="103650" rIns="103650" bIns="103650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/>
            <a:t>EdShed weekly spellings. </a:t>
          </a:r>
        </a:p>
      </dsp:txBody>
      <dsp:txXfrm>
        <a:off x="1131174" y="3677241"/>
        <a:ext cx="5382429" cy="979371"/>
      </dsp:txXfrm>
    </dsp:sp>
    <dsp:sp modelId="{55B2214A-3DF6-485A-B48F-DFEB6B28D4BF}">
      <dsp:nvSpPr>
        <dsp:cNvPr id="0" name=""/>
        <dsp:cNvSpPr/>
      </dsp:nvSpPr>
      <dsp:spPr>
        <a:xfrm>
          <a:off x="0" y="4901456"/>
          <a:ext cx="6513603" cy="9793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102BB90-3DB9-41FF-87C6-37F37CB1337E}">
      <dsp:nvSpPr>
        <dsp:cNvPr id="0" name=""/>
        <dsp:cNvSpPr/>
      </dsp:nvSpPr>
      <dsp:spPr>
        <a:xfrm>
          <a:off x="296259" y="5121814"/>
          <a:ext cx="538654" cy="538654"/>
        </a:xfrm>
        <a:prstGeom prst="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E09221-201F-4754-8AFE-9BE134CEE961}">
      <dsp:nvSpPr>
        <dsp:cNvPr id="0" name=""/>
        <dsp:cNvSpPr/>
      </dsp:nvSpPr>
      <dsp:spPr>
        <a:xfrm>
          <a:off x="1131174" y="4901456"/>
          <a:ext cx="5382429" cy="9793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3650" tIns="103650" rIns="103650" bIns="103650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900" kern="1200" dirty="0"/>
            <a:t>Homework is due every Friday. </a:t>
          </a:r>
        </a:p>
      </dsp:txBody>
      <dsp:txXfrm>
        <a:off x="1131174" y="4901456"/>
        <a:ext cx="5382429" cy="979371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BD9FC03-57CF-4CC0-AA3F-9D3A4F0EBDEF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55A5148-2B83-43E1-86AC-32D993748D78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637924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4357447-7A9F-4BC4-ACBA-688FA0D00461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1425"/>
            <a:ext cx="59531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C498595-4D20-46AA-9A4B-563E6848B428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4667057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314370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4E813E-BC24-1BC8-E2AC-8EA136083D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1E92F2F-7F8C-D3DD-D126-6AC51818471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136FD0C-8021-E10B-9E5E-4CE4EDDA68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8CA5D74-0F19-30BD-133F-ED446127834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5155487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0274038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FDE28-D7FF-CBB1-3B8C-D5D9BD4279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B47D9BA-2054-C484-60D3-DDE8BE35F7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6415535-0278-4BF8-1FB9-D942EBE563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AB1EA43-E478-216A-590B-380DC4BB10D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0412498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1A7C0F-F685-3DDA-5275-5B16BDC91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6DB4531-2722-57D0-6B9C-80F1115BE69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4935670-7840-2B5F-D464-C27FF6B18EC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FD2C354-28B1-AA3E-686D-2FDFCFFF72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951987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F15ED1-46A8-1C67-E7D2-51838B8AC4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12E7546-9FD8-F707-879A-74265083BD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DDFBF5A-78F9-5AF6-CE1A-425FAE9135B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6F0909-6CC8-EFF4-73FA-DB91E9A741D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1716422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802067-F53F-7EBE-F7D0-358F6A4684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769A6D1-3B07-797D-1B46-6D4AE19A0B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E542891-65C9-E477-64B4-D2DDFBB708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E7515B9-B058-7013-FD50-951D46F407F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695533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65DD44-27BB-6438-9B12-49DA84E13C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65C598E-0352-8628-C89E-EF76DBEAF7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487D069-6A06-8463-D085-87CC002E91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EE2E28-C563-72D2-9803-7825D49CABF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8411309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FB4E40-97DD-4298-B6BE-AB4DC83E5B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10B63E9-0E3D-A088-D033-B7181F70E2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F4014EE-DEC1-56A1-8C35-29254FD2A9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C7554D-0B11-5A4E-B6D3-7D4E9F6FA12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925271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EDA1B-9883-D407-E6C4-3208641FC2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B540978-7ACC-880B-CB17-FFD8FB3A0E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F37D588-48CE-53DE-D1E8-B594B58523B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B548CB5-8780-FC2E-3FD1-35719A4ABEB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459410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6B09EA-5006-682A-77CA-92BF02277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DAD4983-8551-CC82-5754-34906AF27C5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402B988-E038-1A83-B31C-35AF5DC326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48574-5ACB-72E8-65CC-16B2B0D1097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11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8271615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5435531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81C10F-E4C6-4465-0361-1BDC2D9038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CC9463A-B090-C769-8022-42D3259612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23B84E0-9904-AC66-3821-CDD59AFEB7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5056C2F-0472-C225-D45A-BF39CB635D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4727310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998D5E-287E-CBE5-1523-EA4263F6C5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A6D7AEE-6B1E-D555-B33F-7FBF4782D8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E0D6BA-0621-00DE-3F57-5E828DE1C88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D5DDC4-016D-811B-1225-55CD87471E0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7178265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68A149-9807-A2BB-EF92-D4F7AE4FC8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8493B28-352D-0535-1261-0C14D9740A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F10105E-BA9B-FC8B-23BD-D1A10C39A9F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78BB07-ED36-ED49-C150-2356DC23B2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9242228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B1C24E-9464-CF2F-E59A-10B08C6F2C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F6368A1-EBAB-6EFE-11CD-BC7690FF2A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E43E8ED-976F-B7A7-1EE9-5E4540381D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9056F7A-FEA0-1EEA-E265-775B8067AB2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897414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B8ADBE-F984-CD0F-DFD5-8AAEB1B6B1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B1CE38F-EE1A-DFE3-F0BD-BADED0288FD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275B3F5-536F-24C8-ECCF-AF9C18CE34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3BB9C43-15CD-2437-8545-7E3049F33D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3076527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97B47-F637-15B5-4CF9-2AD966A24D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F241351-C2C5-6444-7975-C8E28F51D4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0C9343D-E695-0D3B-E532-1B08716312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971A5C-9050-C8E8-92CB-403AA5D731F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3303442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9F6450-77C1-A6E7-A0D1-FA81198861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F8DF613-E89F-311A-6E6F-466D945BDE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C338083-6A0C-D2DD-4900-1F7E041D74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77B490-B986-E1E9-4A0F-BD7AE7051D6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2853965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061686-3AF2-51F7-316D-913BEDB759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6A1CCD4-21B7-7CAC-C900-8971E409F9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9BB642B-086A-3740-86C6-692769DDBD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034D167-4063-2AD5-6457-BD705E931D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30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1168359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B965DA-CF46-93D6-4081-2D7AAE36E0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EFC0944-CE87-27CA-FA29-CA4080FC90E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7042BCB-D187-CBE3-85D2-42DF226AC9E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9825201-132C-1A65-B1AB-E0B6C48DC6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31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2729419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B1DF23-58E0-0B17-9381-C62298E0B6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8437E77-85BD-3248-28A4-0F903CB110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7DEE705-796F-8BF1-0984-2E058CD677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3F37DF-973B-3E81-F869-98962512F49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32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7934003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3392956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052510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35809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926801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206058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7086458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6432717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6380834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170005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171962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3122658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5F4647B-AC90-4F54-9C88-4A0BF6A77672}" type="datetimeFigureOut">
              <a:rPr lang="en-GB" smtClean="0"/>
              <a:t>14/09/2026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086237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6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8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.jpe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3.xml"/><Relationship Id="rId5" Type="http://schemas.openxmlformats.org/officeDocument/2006/relationships/diagramQuickStyle" Target="../diagrams/quickStyle3.xml"/><Relationship Id="rId4" Type="http://schemas.openxmlformats.org/officeDocument/2006/relationships/diagramLayout" Target="../diagrams/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77C2DC4-03FC-4BF3-9F66-E9A3066EE4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13BD7D54-1B49-4AE3-89F2-EA4811619C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1BD4E27-98FF-430B-A77B-3BF03B5420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7E13C525-8EE3-4288-848F-C9B2A174F22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0" name="Rectangle 39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457197"/>
            <a:ext cx="11277600" cy="5943606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715124" y="1676401"/>
            <a:ext cx="4495801" cy="2286002"/>
          </a:xfrm>
        </p:spPr>
        <p:txBody>
          <a:bodyPr anchor="t">
            <a:normAutofit/>
          </a:bodyPr>
          <a:lstStyle/>
          <a:p>
            <a:pPr algn="l"/>
            <a:r>
              <a:rPr lang="en-GB" sz="4800" dirty="0">
                <a:latin typeface="Comic Sans MS" panose="030F0702030302020204" pitchFamily="66" charset="0"/>
              </a:rPr>
              <a:t>What to expect in </a:t>
            </a:r>
            <a:br>
              <a:rPr lang="en-GB" sz="4800" dirty="0">
                <a:latin typeface="Comic Sans MS" panose="030F0702030302020204" pitchFamily="66" charset="0"/>
              </a:rPr>
            </a:br>
            <a:r>
              <a:rPr lang="en-GB" sz="4800" dirty="0">
                <a:latin typeface="Comic Sans MS" panose="030F0702030302020204" pitchFamily="66" charset="0"/>
              </a:rPr>
              <a:t>Year 5</a:t>
            </a:r>
            <a:endParaRPr lang="en-GB" sz="4800">
              <a:latin typeface="Comic Sans MS" panose="030F0702030302020204" pitchFamily="66" charset="0"/>
            </a:endParaRP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715124" y="4267200"/>
            <a:ext cx="4495801" cy="1754038"/>
          </a:xfrm>
        </p:spPr>
        <p:txBody>
          <a:bodyPr>
            <a:normAutofit fontScale="92500"/>
          </a:bodyPr>
          <a:lstStyle/>
          <a:p>
            <a:pPr algn="l"/>
            <a:r>
              <a:rPr lang="en-GB" sz="2200" dirty="0">
                <a:solidFill>
                  <a:schemeClr val="tx1">
                    <a:alpha val="55000"/>
                  </a:schemeClr>
                </a:solidFill>
                <a:latin typeface="Comic Sans MS" panose="030F0702030302020204" pitchFamily="66" charset="0"/>
              </a:rPr>
              <a:t>Teacher: Miss Postel</a:t>
            </a:r>
          </a:p>
          <a:p>
            <a:pPr algn="l"/>
            <a:endParaRPr lang="en-GB" sz="2200" dirty="0">
              <a:solidFill>
                <a:schemeClr val="tx1">
                  <a:alpha val="55000"/>
                </a:schemeClr>
              </a:solidFill>
              <a:latin typeface="Comic Sans MS" panose="030F0702030302020204" pitchFamily="66" charset="0"/>
            </a:endParaRPr>
          </a:p>
          <a:p>
            <a:pPr algn="l"/>
            <a:r>
              <a:rPr lang="en-GB" sz="2200" dirty="0">
                <a:solidFill>
                  <a:schemeClr val="tx1">
                    <a:alpha val="55000"/>
                  </a:schemeClr>
                </a:solidFill>
                <a:latin typeface="Comic Sans MS" panose="030F0702030302020204" pitchFamily="66" charset="0"/>
              </a:rPr>
              <a:t>Learning Assistants: Miss Petchey</a:t>
            </a:r>
          </a:p>
          <a:p>
            <a:pPr algn="l"/>
            <a:r>
              <a:rPr lang="en-GB" sz="2200" dirty="0">
                <a:solidFill>
                  <a:schemeClr val="tx1">
                    <a:alpha val="55000"/>
                  </a:schemeClr>
                </a:solidFill>
                <a:latin typeface="Comic Sans MS" panose="030F0702030302020204" pitchFamily="66" charset="0"/>
              </a:rPr>
              <a:t>		        Miss Rosen</a:t>
            </a:r>
          </a:p>
        </p:txBody>
      </p:sp>
      <p:pic>
        <p:nvPicPr>
          <p:cNvPr id="4" name="Picture 3" descr="A close-up of a logo&#10;&#10;AI-generated content may be incorrect.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1074" y="1792972"/>
            <a:ext cx="4657726" cy="32720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881642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FE2CDE2-01CF-C7BD-2FDB-DAA606C035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>
            <a:extLst>
              <a:ext uri="{FF2B5EF4-FFF2-40B4-BE49-F238E27FC236}">
                <a16:creationId xmlns:a16="http://schemas.microsoft.com/office/drawing/2014/main" id="{4CE62A5F-3CC3-31FD-C744-59F5C1E571A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9D8E1BC0-6641-2914-80D2-A42A2F894BD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B65ADE1B-5E73-F8D9-81DB-8815BE13F02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F291CF3-AF8E-5915-73C3-57938E1F2A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66437588-ED28-4E82-2E87-798FCFBB86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0" name="Rectangle 39">
            <a:extLst>
              <a:ext uri="{FF2B5EF4-FFF2-40B4-BE49-F238E27FC236}">
                <a16:creationId xmlns:a16="http://schemas.microsoft.com/office/drawing/2014/main" id="{5F6B8F0C-2E0E-7183-7141-6E08D7F5B95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457197"/>
            <a:ext cx="11277600" cy="5943606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F24757FD-8C44-AA6E-1668-1106CF35D8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03510" y="1038386"/>
            <a:ext cx="8469239" cy="47812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684275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5DD5AFF2-B0BF-41FA-BA95-B06DB47DF11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346F474B-53B3-4567-B505-9E3D725108E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10ECCC9F-C36C-4275-B251-A115347C1B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3FE49A6B-0100-4397-88F8-FE2410D089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2999" y="1676401"/>
            <a:ext cx="9683152" cy="2286002"/>
          </a:xfrm>
        </p:spPr>
        <p:txBody>
          <a:bodyPr vert="horz" lIns="91440" tIns="45720" rIns="91440" bIns="45720" rtlCol="0" anchor="t">
            <a:normAutofit fontScale="90000"/>
          </a:bodyPr>
          <a:lstStyle/>
          <a:p>
            <a:pPr algn="ctr"/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</a:rPr>
              <a:t>LAMDA</a:t>
            </a:r>
            <a:b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</a:rPr>
            </a:br>
            <a:br>
              <a:rPr lang="en-US" sz="4800" dirty="0">
                <a:latin typeface="Comic Sans MS" panose="030F0702030302020204" pitchFamily="66" charset="0"/>
              </a:rPr>
            </a:br>
            <a:r>
              <a:rPr lang="en-US" sz="3600" dirty="0">
                <a:latin typeface="Comic Sans MS" panose="030F0702030302020204" pitchFamily="66" charset="0"/>
              </a:rPr>
              <a:t>In Year 5, the children have weekly drama sessions on Wednesday. Their LAMDA teacher is Mr. Fleury.</a:t>
            </a:r>
            <a:br>
              <a:rPr lang="en-US" sz="3600" dirty="0">
                <a:latin typeface="Comic Sans MS" panose="030F0702030302020204" pitchFamily="66" charset="0"/>
              </a:rPr>
            </a:br>
            <a:r>
              <a:rPr lang="en-US" sz="3600" dirty="0">
                <a:latin typeface="Comic Sans MS" panose="030F0702030302020204" pitchFamily="66" charset="0"/>
              </a:rPr>
              <a:t>The children learn drama skills during these sessions, preparing for their Year 6 performance.</a:t>
            </a:r>
            <a:endParaRPr lang="en-US" sz="4800" kern="1200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1787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E778D6D-F8E8-3BDB-DEC5-9AC32F1E35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7A071A1A-9179-F666-274C-561D7925F0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4056A1F8-5E16-7DB5-F352-023388B8DE1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80F224FC-DF1A-8418-D795-997703CFEC0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30604776-457B-4928-6C7A-9B25D3A2783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69097165-74E4-FEE2-40C3-D0529B3E01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E906B35D-E4CC-A8A1-685A-27B2ABA6C1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54AEEE7-157A-3AD3-054E-0DB044DD4A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2999" y="1676401"/>
            <a:ext cx="4495801" cy="2286002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ctr"/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</a:rPr>
              <a:t>Reading by year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BD1D7691-3EA0-3C43-BFB7-9D6D571C7FF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r="2" b="7601"/>
          <a:stretch>
            <a:fillRect/>
          </a:stretch>
        </p:blipFill>
        <p:spPr>
          <a:xfrm>
            <a:off x="6619874" y="990598"/>
            <a:ext cx="4657726" cy="487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41130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C8F8F03-D7B8-51DC-3BF4-0497C413D5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A93E9675-E082-91BC-1B28-4D851ED7CC1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58247F7C-5D08-C4DA-02ED-CEABCCBA7E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0C2B41B0-0E03-1468-4A4E-D250BC1B4DF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4CB2391-4B01-F745-275C-419AC98483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F450EB0D-6D1F-BF68-C32E-0B7066EC947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0AA52B8F-F9E7-B405-01D4-C5EEF9F6C2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6F947235-5A65-9840-1686-0D31E3FEF6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2999" y="1676401"/>
            <a:ext cx="4495801" cy="2286002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ctr"/>
            <a:r>
              <a:rPr lang="en-US" sz="4800" dirty="0">
                <a:latin typeface="Comic Sans MS" panose="030F0702030302020204" pitchFamily="66" charset="0"/>
              </a:rPr>
              <a:t>Reading in Year 5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0F570247-9D42-3BBA-06AD-DA938788F0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85106" y="568280"/>
            <a:ext cx="4495801" cy="1876995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E709F19B-5FCD-8AC6-7A20-5A3AE0AA7EC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5106" y="4378279"/>
            <a:ext cx="4509944" cy="1916725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77222763-5E66-46A0-C774-9C3BC9B8071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85106" y="2515185"/>
            <a:ext cx="4509945" cy="17701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94262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D5529C3-F13B-AD5A-8CF1-2A49015B49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C1A27914-B6AD-C00B-EE5D-F57CF1D9D4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C409F9D3-B5CF-EDD9-EB8C-1BB275561A8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1CAE2B2E-6274-ECB3-664A-9BD0BAB378F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0513474A-05FD-6B7A-DCBD-3AE71CBE0A3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311C00AC-C106-18A9-4B95-8A42F85561A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7BD0C14D-2F29-6276-9E03-225C54B7689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0E949785-F5DA-9F6C-7868-B23F85C56D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990599"/>
            <a:ext cx="9906000" cy="685800"/>
          </a:xfrm>
        </p:spPr>
        <p:txBody>
          <a:bodyPr anchor="t">
            <a:normAutofit/>
          </a:bodyPr>
          <a:lstStyle/>
          <a:p>
            <a:r>
              <a:rPr lang="en-GB" sz="4000" b="1" u="sng" dirty="0">
                <a:latin typeface="Comic Sans MS" panose="030F0702030302020204" pitchFamily="66" charset="0"/>
              </a:rPr>
              <a:t>Writing in Year 5. </a:t>
            </a:r>
          </a:p>
        </p:txBody>
      </p:sp>
      <p:graphicFrame>
        <p:nvGraphicFramePr>
          <p:cNvPr id="5" name="Content Placeholder 3">
            <a:extLst>
              <a:ext uri="{FF2B5EF4-FFF2-40B4-BE49-F238E27FC236}">
                <a16:creationId xmlns:a16="http://schemas.microsoft.com/office/drawing/2014/main" id="{4A9DEA4A-F34C-C509-0C5F-C479258816F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0630630"/>
              </p:ext>
            </p:extLst>
          </p:nvPr>
        </p:nvGraphicFramePr>
        <p:xfrm>
          <a:off x="685800" y="2339779"/>
          <a:ext cx="10820402" cy="3486095"/>
        </p:xfrm>
        <a:graphic>
          <a:graphicData uri="http://schemas.openxmlformats.org/drawingml/2006/table">
            <a:tbl>
              <a:tblPr firstRow="1" bandRow="1"/>
              <a:tblGrid>
                <a:gridCol w="900887">
                  <a:extLst>
                    <a:ext uri="{9D8B030D-6E8A-4147-A177-3AD203B41FA5}">
                      <a16:colId xmlns:a16="http://schemas.microsoft.com/office/drawing/2014/main" val="3261106792"/>
                    </a:ext>
                  </a:extLst>
                </a:gridCol>
                <a:gridCol w="1661914">
                  <a:extLst>
                    <a:ext uri="{9D8B030D-6E8A-4147-A177-3AD203B41FA5}">
                      <a16:colId xmlns:a16="http://schemas.microsoft.com/office/drawing/2014/main" val="2714340779"/>
                    </a:ext>
                  </a:extLst>
                </a:gridCol>
                <a:gridCol w="1525887">
                  <a:extLst>
                    <a:ext uri="{9D8B030D-6E8A-4147-A177-3AD203B41FA5}">
                      <a16:colId xmlns:a16="http://schemas.microsoft.com/office/drawing/2014/main" val="982960875"/>
                    </a:ext>
                  </a:extLst>
                </a:gridCol>
                <a:gridCol w="2094446">
                  <a:extLst>
                    <a:ext uri="{9D8B030D-6E8A-4147-A177-3AD203B41FA5}">
                      <a16:colId xmlns:a16="http://schemas.microsoft.com/office/drawing/2014/main" val="50777559"/>
                    </a:ext>
                  </a:extLst>
                </a:gridCol>
                <a:gridCol w="1568682">
                  <a:extLst>
                    <a:ext uri="{9D8B030D-6E8A-4147-A177-3AD203B41FA5}">
                      <a16:colId xmlns:a16="http://schemas.microsoft.com/office/drawing/2014/main" val="1623850925"/>
                    </a:ext>
                  </a:extLst>
                </a:gridCol>
                <a:gridCol w="1361992">
                  <a:extLst>
                    <a:ext uri="{9D8B030D-6E8A-4147-A177-3AD203B41FA5}">
                      <a16:colId xmlns:a16="http://schemas.microsoft.com/office/drawing/2014/main" val="3929534801"/>
                    </a:ext>
                  </a:extLst>
                </a:gridCol>
                <a:gridCol w="1706594">
                  <a:extLst>
                    <a:ext uri="{9D8B030D-6E8A-4147-A177-3AD203B41FA5}">
                      <a16:colId xmlns:a16="http://schemas.microsoft.com/office/drawing/2014/main" val="3729949710"/>
                    </a:ext>
                  </a:extLst>
                </a:gridCol>
              </a:tblGrid>
              <a:tr h="466194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1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OFF WITH HER HEAD!</a:t>
                      </a:r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1" i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STARGAZERS</a:t>
                      </a:r>
                      <a:r>
                        <a:rPr lang="en-GB" sz="1200" b="0" i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1" i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ALCHEMY ISLAND</a:t>
                      </a:r>
                      <a:r>
                        <a:rPr lang="en-GB" sz="1200" b="0" i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1" i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BEAST CREATOR</a:t>
                      </a:r>
                      <a:r>
                        <a:rPr lang="en-GB" sz="1200" b="0" i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1" i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TIME TRAVELLER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1" i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PHARAOHS</a:t>
                      </a:r>
                      <a:r>
                        <a:rPr lang="en-GB" sz="1200" b="0" i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7233798"/>
                  </a:ext>
                </a:extLst>
              </a:tr>
              <a:tr h="994403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000" b="1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FICTION </a:t>
                      </a:r>
                      <a:endParaRPr lang="en-GB" sz="1900" b="1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Adventure story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Narrative – One Small Step (Write Stuff/Literacy Shed)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Fantasy narrative – portal stories (Narnia)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Bugs life/Ants narrative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Instructions – how do watches work?</a:t>
                      </a: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Diary – Based on Howard Carter’s discovery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0336910"/>
                  </a:ext>
                </a:extLst>
              </a:tr>
              <a:tr h="759644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000" b="1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NON-FICTION</a:t>
                      </a:r>
                      <a:endParaRPr lang="en-GB" sz="1900" b="1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Biography – Henry VIII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  <a:p>
                      <a:pPr algn="ctr" rtl="0" fontAlgn="base"/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noProof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Astronaut</a:t>
                      </a:r>
                      <a:r>
                        <a:rPr lang="fr-FR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 report</a:t>
                      </a:r>
                      <a:endParaRPr lang="fr-FR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Non-Chronological report – volcanoes/earthquakes 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Explanation – Life Cycles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Time travelling story</a:t>
                      </a: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Biography - Tutankhamun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7286336"/>
                  </a:ext>
                </a:extLst>
              </a:tr>
              <a:tr h="642264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000" b="1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POEM </a:t>
                      </a:r>
                      <a:endParaRPr lang="en-GB" sz="1900" b="1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ase"/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Diversity Week: Poetry (reverse poetry)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Volcanoes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latin typeface="Comic Sans MS" panose="030F0702030302020204" pitchFamily="66" charset="0"/>
                        </a:rPr>
                        <a:t>Shape poem</a:t>
                      </a: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820392"/>
                  </a:ext>
                </a:extLst>
              </a:tr>
              <a:tr h="466194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000" b="1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OTHER </a:t>
                      </a:r>
                      <a:endParaRPr lang="en-GB" sz="1900" b="1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ase"/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Christmas: Snowman </a:t>
                      </a:r>
                      <a:endParaRPr lang="en-GB" sz="1900" b="0" i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 panose="030F0702030302020204" pitchFamily="66" charset="0"/>
                        </a:rPr>
                        <a:t> </a:t>
                      </a: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972347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5064918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AD8BD84-59C4-9601-C473-C61C2A0AB6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5E7CA3BD-8611-786C-A171-DFB7464508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6954DF11-AB62-AA17-C980-679D8A1D5B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18C20BD8-BED6-786F-AEF5-0C440AFB71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519577DC-A880-6BC5-00D4-5BD98705BFD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5176A5FA-C5DC-CA98-C32B-6D22A66D49B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A97F5971-F7AB-7B30-A88B-7FAB345E9F1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5DBF17F0-7A0A-98A3-2487-CA46D67DA5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15124" y="1676401"/>
            <a:ext cx="4495801" cy="2286002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ctr"/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</a:rPr>
              <a:t>Writing: Priority elements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E93C8303-2752-1E9F-866C-B23CC833EF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946689"/>
              </p:ext>
            </p:extLst>
          </p:nvPr>
        </p:nvGraphicFramePr>
        <p:xfrm>
          <a:off x="981074" y="1527686"/>
          <a:ext cx="4657726" cy="3802626"/>
        </p:xfrm>
        <a:graphic>
          <a:graphicData uri="http://schemas.openxmlformats.org/drawingml/2006/table">
            <a:tbl>
              <a:tblPr firstRow="1" firstCol="1" bandRow="1">
                <a:tableStyleId>{3B4B98B0-60AC-42C2-AFA5-B58CD77FA1E5}</a:tableStyleId>
              </a:tblPr>
              <a:tblGrid>
                <a:gridCol w="4657726">
                  <a:extLst>
                    <a:ext uri="{9D8B030D-6E8A-4147-A177-3AD203B41FA5}">
                      <a16:colId xmlns:a16="http://schemas.microsoft.com/office/drawing/2014/main" val="3610746542"/>
                    </a:ext>
                  </a:extLst>
                </a:gridCol>
              </a:tblGrid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Can use commas for lists nearly always correctly.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968646289"/>
                  </a:ext>
                </a:extLst>
              </a:tr>
              <a:tr h="471138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Establishes a clear viewpoint in their writing and maintains this throughout a text.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3410105416"/>
                  </a:ext>
                </a:extLst>
              </a:tr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Identifies and edits inaccuracies in grammar.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567315792"/>
                  </a:ext>
                </a:extLst>
              </a:tr>
              <a:tr h="471138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Uses a dictionary efficiently to support accurate spelling.</a:t>
                      </a:r>
                      <a:endParaRPr lang="en-GB" sz="1400">
                        <a:effectLst/>
                        <a:latin typeface="Comic Sans MS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1241462915"/>
                  </a:ext>
                </a:extLst>
              </a:tr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 dirty="0">
                          <a:effectLst/>
                        </a:rPr>
                        <a:t>Can use commas after fronted adverbials.</a:t>
                      </a:r>
                      <a:endParaRPr lang="en-GB" sz="1400" dirty="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58242697"/>
                  </a:ext>
                </a:extLst>
              </a:tr>
              <a:tr h="471138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Pitches texts appropriately, according to who it will be read by. 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3645314040"/>
                  </a:ext>
                </a:extLst>
              </a:tr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Paragraphing is used to bring clarity to the text.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2291291753"/>
                  </a:ext>
                </a:extLst>
              </a:tr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Identifies and edits inaccuracies in grammar.</a:t>
                      </a:r>
                      <a:endParaRPr lang="en-GB" sz="1400">
                        <a:effectLst/>
                        <a:latin typeface="Comic Sans MS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4159996519"/>
                  </a:ext>
                </a:extLst>
              </a:tr>
              <a:tr h="471138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Uses a wide range of co-ordinating and subordinating conjunctions to develop and extend their ideas.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3373444202"/>
                  </a:ext>
                </a:extLst>
              </a:tr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Uses a dictionary. 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3386233513"/>
                  </a:ext>
                </a:extLst>
              </a:tr>
              <a:tr h="471138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 dirty="0">
                          <a:effectLst/>
                        </a:rPr>
                        <a:t>Cohesion and flow are promoted using pronouns and determiners.</a:t>
                      </a:r>
                      <a:endParaRPr lang="en-GB" sz="1400" dirty="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376910099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701886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845ACC5-A085-EDA9-F82A-B2182C3A17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9C2ECFA-51E8-22D8-C38C-417A3BADE0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97284E1D-2F26-5127-6DC5-4C59BCF10B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504DECC0-A9A2-7B3B-E5A3-C10B5332F29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D4B5C758-5D26-0152-69A3-3412047AEB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EEA64584-11F4-DEEF-0CB2-AD655C87EF0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706C024E-AE71-C839-B7C4-078E66D0761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6917BE-326B-F3AD-67FF-148C8E9BEDD7}"/>
              </a:ext>
            </a:extLst>
          </p:cNvPr>
          <p:cNvSpPr txBox="1"/>
          <p:nvPr/>
        </p:nvSpPr>
        <p:spPr>
          <a:xfrm>
            <a:off x="6715124" y="1676401"/>
            <a:ext cx="4495801" cy="228600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400" kern="1200" dirty="0" err="1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Maths</a:t>
            </a:r>
            <a:r>
              <a:rPr lang="en-US" sz="44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 - Autumn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B320971-B91C-9FA6-CA7B-E86FAF2BF69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1074" y="1775505"/>
            <a:ext cx="4657726" cy="3306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4399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14472DC-F082-EA30-F5B2-FDC98DF8F0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72949A3E-2A03-23F8-D0DB-BC697FB4AD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AACA1F37-6224-5519-B793-B39A72106C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41B53173-1231-C58E-476A-41411F9E75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A64EFC1B-B58A-A717-EA30-48C1DBF23AE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B40D0DF8-5209-FE2F-74ED-A37E754A34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ACEF341B-1ACC-B870-A543-405936737D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B31EB28-1B83-DFB1-CC64-1ACDBBDE543A}"/>
              </a:ext>
            </a:extLst>
          </p:cNvPr>
          <p:cNvSpPr txBox="1"/>
          <p:nvPr/>
        </p:nvSpPr>
        <p:spPr>
          <a:xfrm>
            <a:off x="6715124" y="1676401"/>
            <a:ext cx="4495801" cy="228600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400" kern="1200" dirty="0" err="1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Maths</a:t>
            </a:r>
            <a:r>
              <a:rPr lang="en-US" sz="44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 – Spring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E0E0497-04D9-CD32-D8A1-A46EF0EDA37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1074" y="1798794"/>
            <a:ext cx="4657726" cy="32604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418894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48D78DC-C3C9-EB89-6F64-CACFF4C061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D5C67EB7-4B17-0CCF-5EAA-1FAEDC1C3D7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56270F7-9005-61B2-2393-B7A2C57D318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B7FA65DA-9FE2-AE4A-0B80-C655CF23F2E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F43BFD0F-9A14-4182-447A-1DF005D52D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7A959099-F9A9-55E9-0697-1589EDE4BC7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C5ABB8FB-05C0-3DCA-9650-DAA27B6150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EECBFD7-48DA-AB6B-1411-3AA3091E486B}"/>
              </a:ext>
            </a:extLst>
          </p:cNvPr>
          <p:cNvSpPr txBox="1"/>
          <p:nvPr/>
        </p:nvSpPr>
        <p:spPr>
          <a:xfrm>
            <a:off x="6715124" y="1676401"/>
            <a:ext cx="4772026" cy="228600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400" kern="1200" dirty="0" err="1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Maths</a:t>
            </a:r>
            <a:r>
              <a:rPr lang="en-US" sz="44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 – Summer</a:t>
            </a:r>
          </a:p>
        </p:txBody>
      </p:sp>
      <p:pic>
        <p:nvPicPr>
          <p:cNvPr id="3" name="Picture 2" descr="A picture containing diagram&#10;&#10;Description automatically generated">
            <a:extLst>
              <a:ext uri="{FF2B5EF4-FFF2-40B4-BE49-F238E27FC236}">
                <a16:creationId xmlns:a16="http://schemas.microsoft.com/office/drawing/2014/main" id="{2209EAC4-4AFF-1EA2-5A5D-B1106AF2979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1074" y="1781328"/>
            <a:ext cx="4657726" cy="32953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828443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119C606-0F23-6CF7-78BD-43C430A3A7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DAF225B4-420E-9D17-A44A-9A68AE08268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F461274-8439-81B7-E67A-A97741F97A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54306670-A886-1701-691E-87942989562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E92F2560-F9CC-AF5B-3389-C6DD093F8E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5BDAB5CC-D8C3-DC1E-6670-1A25840A9E7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C748279E-444A-1DFF-CE13-ECE8C5515E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7F982C6-AC01-E9B0-E023-F79770AF82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4000" kern="1200" dirty="0">
                <a:solidFill>
                  <a:schemeClr val="tx1"/>
                </a:solidFill>
                <a:latin typeface="Comic Sans MS" panose="030F0702030302020204" pitchFamily="66" charset="0"/>
              </a:rPr>
              <a:t>Times Tables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E435260-F3C0-C44A-8B9A-F8FDB73A9BA9}"/>
              </a:ext>
            </a:extLst>
          </p:cNvPr>
          <p:cNvSpPr txBox="1"/>
          <p:nvPr/>
        </p:nvSpPr>
        <p:spPr>
          <a:xfrm>
            <a:off x="5181604" y="1676400"/>
            <a:ext cx="5638796" cy="35052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 algn="ctr">
              <a:lnSpc>
                <a:spcPct val="90000"/>
              </a:lnSpc>
              <a:spcAft>
                <a:spcPts val="600"/>
              </a:spcAft>
            </a:pPr>
            <a:r>
              <a:rPr lang="en-US" sz="3200" b="1" dirty="0">
                <a:solidFill>
                  <a:schemeClr val="tx1">
                    <a:alpha val="55000"/>
                  </a:schemeClr>
                </a:solidFill>
                <a:latin typeface="Comic Sans MS"/>
              </a:rPr>
              <a:t>In Year 5 we consolidate all the times tables up to 12 x 12 and related division facts. We use Mastering Numbers and Times Tables Rockstars to support. </a:t>
            </a:r>
          </a:p>
        </p:txBody>
      </p:sp>
    </p:spTree>
    <p:extLst>
      <p:ext uri="{BB962C8B-B14F-4D97-AF65-F5344CB8AC3E}">
        <p14:creationId xmlns:p14="http://schemas.microsoft.com/office/powerpoint/2010/main" val="95810541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CEC401A-BC46-41FC-AD55-F7810C3CFA9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A287F808-5648-477A-80D6-A0F3BF6DF3C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A116CF9-DCF6-4F08-B01A-D5F353F83B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44D26783-C1CA-4BE1-9D40-3EA516AE3E0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701ECF8-0207-4A48-9EE3-77C5E255D4BC}"/>
              </a:ext>
            </a:extLst>
          </p:cNvPr>
          <p:cNvSpPr txBox="1"/>
          <p:nvPr/>
        </p:nvSpPr>
        <p:spPr>
          <a:xfrm>
            <a:off x="1600197" y="2133596"/>
            <a:ext cx="4495801" cy="228600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Art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6E07F0C-3864-CB35-64A6-84E5359E74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1105343"/>
              </p:ext>
            </p:extLst>
          </p:nvPr>
        </p:nvGraphicFramePr>
        <p:xfrm>
          <a:off x="250167" y="4589301"/>
          <a:ext cx="4318034" cy="19086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59017">
                  <a:extLst>
                    <a:ext uri="{9D8B030D-6E8A-4147-A177-3AD203B41FA5}">
                      <a16:colId xmlns:a16="http://schemas.microsoft.com/office/drawing/2014/main" val="231701337"/>
                    </a:ext>
                  </a:extLst>
                </a:gridCol>
                <a:gridCol w="2159017">
                  <a:extLst>
                    <a:ext uri="{9D8B030D-6E8A-4147-A177-3AD203B41FA5}">
                      <a16:colId xmlns:a16="http://schemas.microsoft.com/office/drawing/2014/main" val="3649427169"/>
                    </a:ext>
                  </a:extLst>
                </a:gridCol>
              </a:tblGrid>
              <a:tr h="414149">
                <a:tc>
                  <a:txBody>
                    <a:bodyPr/>
                    <a:lstStyle/>
                    <a:p>
                      <a:r>
                        <a:rPr lang="en-GB" sz="1400" b="0" cap="none" spc="0" dirty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Autumn 2</a:t>
                      </a:r>
                    </a:p>
                  </a:txBody>
                  <a:tcPr marL="115552" marR="165074" marT="33015" marB="247611" anchor="b"/>
                </a:tc>
                <a:tc>
                  <a:txBody>
                    <a:bodyPr/>
                    <a:lstStyle/>
                    <a:p>
                      <a:r>
                        <a:rPr lang="en-GB" sz="1400" b="0" cap="none" spc="0" dirty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Batik (textiles)</a:t>
                      </a:r>
                    </a:p>
                  </a:txBody>
                  <a:tcPr marL="115552" marR="165074" marT="33015" marB="247611" anchor="b"/>
                </a:tc>
                <a:extLst>
                  <a:ext uri="{0D108BD9-81ED-4DB2-BD59-A6C34878D82A}">
                    <a16:rowId xmlns:a16="http://schemas.microsoft.com/office/drawing/2014/main" val="2530632396"/>
                  </a:ext>
                </a:extLst>
              </a:tr>
              <a:tr h="593026">
                <a:tc>
                  <a:txBody>
                    <a:bodyPr/>
                    <a:lstStyle/>
                    <a:p>
                      <a:r>
                        <a:rPr lang="en-GB" sz="1400" b="0" cap="none" spc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Spring 1</a:t>
                      </a:r>
                    </a:p>
                  </a:txBody>
                  <a:tcPr marL="115552" marR="165074" marT="33015" marB="247611"/>
                </a:tc>
                <a:tc>
                  <a:txBody>
                    <a:bodyPr/>
                    <a:lstStyle/>
                    <a:p>
                      <a:r>
                        <a:rPr lang="en-GB" sz="1400" b="0" cap="none" spc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Alchemy Islands using Modroc (sculpture)</a:t>
                      </a:r>
                    </a:p>
                  </a:txBody>
                  <a:tcPr marL="115552" marR="165074" marT="33015" marB="247611"/>
                </a:tc>
                <a:extLst>
                  <a:ext uri="{0D108BD9-81ED-4DB2-BD59-A6C34878D82A}">
                    <a16:rowId xmlns:a16="http://schemas.microsoft.com/office/drawing/2014/main" val="162938926"/>
                  </a:ext>
                </a:extLst>
              </a:tr>
              <a:tr h="593026">
                <a:tc>
                  <a:txBody>
                    <a:bodyPr/>
                    <a:lstStyle/>
                    <a:p>
                      <a:r>
                        <a:rPr lang="en-GB" sz="1400" b="0" cap="none" spc="0" dirty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Summer 2</a:t>
                      </a:r>
                    </a:p>
                  </a:txBody>
                  <a:tcPr marL="115552" marR="165074" marT="33015" marB="247611"/>
                </a:tc>
                <a:tc>
                  <a:txBody>
                    <a:bodyPr/>
                    <a:lstStyle/>
                    <a:p>
                      <a:r>
                        <a:rPr lang="en-GB" sz="1400" b="0" cap="none" spc="0" dirty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Tomb frescoes (drawing)</a:t>
                      </a:r>
                    </a:p>
                  </a:txBody>
                  <a:tcPr marL="115552" marR="165074" marT="33015" marB="247611"/>
                </a:tc>
                <a:extLst>
                  <a:ext uri="{0D108BD9-81ED-4DB2-BD59-A6C34878D82A}">
                    <a16:rowId xmlns:a16="http://schemas.microsoft.com/office/drawing/2014/main" val="2905939638"/>
                  </a:ext>
                </a:extLst>
              </a:tr>
            </a:tbl>
          </a:graphicData>
        </a:graphic>
      </p:graphicFrame>
      <p:pic>
        <p:nvPicPr>
          <p:cNvPr id="4" name="Picture 3">
            <a:extLst>
              <a:ext uri="{FF2B5EF4-FFF2-40B4-BE49-F238E27FC236}">
                <a16:creationId xmlns:a16="http://schemas.microsoft.com/office/drawing/2014/main" id="{A1873705-9FAE-C576-A90C-28F1AD9118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15302" y="619125"/>
            <a:ext cx="7726531" cy="44369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881292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7A87EED-9670-4D10-B71A-C81CAD8D8690}"/>
              </a:ext>
            </a:extLst>
          </p:cNvPr>
          <p:cNvSpPr txBox="1"/>
          <p:nvPr/>
        </p:nvSpPr>
        <p:spPr>
          <a:xfrm>
            <a:off x="1142999" y="1676401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Computing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92B8F23-05E4-C371-51F8-7992BCE56E4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00522" y="94567"/>
            <a:ext cx="4629377" cy="1252902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DEFB0FC3-360D-A9FE-8E5F-B6723FD758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67275" y="1928344"/>
            <a:ext cx="7068573" cy="48244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192902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2" name="Rectangle 31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7E8DDB-835D-4ABA-987B-8AFB9EC63991}"/>
              </a:ext>
            </a:extLst>
          </p:cNvPr>
          <p:cNvSpPr txBox="1"/>
          <p:nvPr/>
        </p:nvSpPr>
        <p:spPr>
          <a:xfrm>
            <a:off x="1142999" y="1676401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Design and </a:t>
            </a:r>
          </a:p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Technology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4180BD6-9E25-A7C2-D84F-3B1517BD57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239924"/>
              </p:ext>
            </p:extLst>
          </p:nvPr>
        </p:nvGraphicFramePr>
        <p:xfrm>
          <a:off x="547739" y="4345170"/>
          <a:ext cx="4318034" cy="1381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59017">
                  <a:extLst>
                    <a:ext uri="{9D8B030D-6E8A-4147-A177-3AD203B41FA5}">
                      <a16:colId xmlns:a16="http://schemas.microsoft.com/office/drawing/2014/main" val="231701337"/>
                    </a:ext>
                  </a:extLst>
                </a:gridCol>
                <a:gridCol w="2159017">
                  <a:extLst>
                    <a:ext uri="{9D8B030D-6E8A-4147-A177-3AD203B41FA5}">
                      <a16:colId xmlns:a16="http://schemas.microsoft.com/office/drawing/2014/main" val="364942716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dirty="0">
                          <a:latin typeface="Comic Sans MS" panose="030F0702030302020204" pitchFamily="66" charset="0"/>
                        </a:rPr>
                        <a:t>Autumn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GB" dirty="0">
                          <a:latin typeface="Comic Sans MS" panose="030F0702030302020204" pitchFamily="66" charset="0"/>
                        </a:rPr>
                        <a:t>CAM mechanism – Tudor toy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3063239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dirty="0">
                          <a:latin typeface="Comic Sans MS" panose="030F0702030302020204" pitchFamily="66" charset="0"/>
                        </a:rPr>
                        <a:t>Spring 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GB" dirty="0">
                          <a:latin typeface="Comic Sans MS" panose="030F0702030302020204" pitchFamily="66" charset="0"/>
                        </a:rPr>
                        <a:t>Bug houses.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293892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dirty="0">
                          <a:latin typeface="Comic Sans MS" panose="030F0702030302020204" pitchFamily="66" charset="0"/>
                        </a:rPr>
                        <a:t>Summer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GB" dirty="0">
                          <a:latin typeface="Comic Sans MS" panose="030F0702030302020204" pitchFamily="66" charset="0"/>
                        </a:rPr>
                        <a:t>Cooking.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5939638"/>
                  </a:ext>
                </a:extLst>
              </a:tr>
            </a:tbl>
          </a:graphicData>
        </a:graphic>
      </p:graphicFrame>
      <p:pic>
        <p:nvPicPr>
          <p:cNvPr id="6" name="Picture 5">
            <a:extLst>
              <a:ext uri="{FF2B5EF4-FFF2-40B4-BE49-F238E27FC236}">
                <a16:creationId xmlns:a16="http://schemas.microsoft.com/office/drawing/2014/main" id="{0A221FA2-15CC-538B-ADCD-4148162A3FF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56311" y="1057275"/>
            <a:ext cx="7094598" cy="5324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502318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C8D2BBC-DB77-B168-BB8B-049A0AF609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Rectangle 36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742075F-C23A-FA97-1EE1-80653E6D3A4C}"/>
              </a:ext>
            </a:extLst>
          </p:cNvPr>
          <p:cNvSpPr txBox="1"/>
          <p:nvPr/>
        </p:nvSpPr>
        <p:spPr>
          <a:xfrm>
            <a:off x="1142999" y="1676401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French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5D330E3-01AD-4BD5-CAB7-BAC78ED91EE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65167" y="690563"/>
            <a:ext cx="7919264" cy="54768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145303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F692E1E-A8E3-4631-B826-2F4C6D2739B7}"/>
              </a:ext>
            </a:extLst>
          </p:cNvPr>
          <p:cNvSpPr txBox="1"/>
          <p:nvPr/>
        </p:nvSpPr>
        <p:spPr>
          <a:xfrm>
            <a:off x="577791" y="1673835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Geography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773E090-C81D-AC1E-D34E-9FD346B3B5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36559" y="745147"/>
            <a:ext cx="7131085" cy="5362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197416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17F84CC-6B00-4AA8-9082-F6622D3F79B0}"/>
              </a:ext>
            </a:extLst>
          </p:cNvPr>
          <p:cNvSpPr txBox="1"/>
          <p:nvPr/>
        </p:nvSpPr>
        <p:spPr>
          <a:xfrm>
            <a:off x="1142999" y="1676401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History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CE21FCD-12BD-69A8-7776-99D6B2A364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47412" y="990600"/>
            <a:ext cx="7234990" cy="5029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683625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93EE824-12C0-AF04-CB0C-404502A2C7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8491EFC1-3353-0CC3-ACA7-0F0676F6D4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C7FBF76-C505-DB6C-FB09-AE84C29220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AFEC1605-0785-6520-542F-EBBFCB4B3A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336D8ABF-7232-7380-4B3A-2E6E8A4362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5BDE73E3-784A-489C-0E58-56210699DB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06F0A6EB-8A2B-6418-F7FC-53E6AAA711E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2E56C85-0846-6344-8A56-0B07F69B0E48}"/>
              </a:ext>
            </a:extLst>
          </p:cNvPr>
          <p:cNvSpPr txBox="1"/>
          <p:nvPr/>
        </p:nvSpPr>
        <p:spPr>
          <a:xfrm>
            <a:off x="1142999" y="1676401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Music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6E43337-817B-94F2-1347-FD01B2FCFD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93340" y="990599"/>
            <a:ext cx="8647101" cy="4876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608627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A0852FB-BF83-47AF-BFBA-94C7FA3F6849}"/>
              </a:ext>
            </a:extLst>
          </p:cNvPr>
          <p:cNvSpPr txBox="1"/>
          <p:nvPr/>
        </p:nvSpPr>
        <p:spPr>
          <a:xfrm>
            <a:off x="1142999" y="1676401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PSHE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FE2F7D2-EF16-90A1-DA25-FB3964160F5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55657" y="766290"/>
            <a:ext cx="7926314" cy="54821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169005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E52228C-0A65-4FBB-A10B-9FC6FD9E9003}"/>
              </a:ext>
            </a:extLst>
          </p:cNvPr>
          <p:cNvSpPr txBox="1"/>
          <p:nvPr/>
        </p:nvSpPr>
        <p:spPr>
          <a:xfrm>
            <a:off x="581024" y="1028342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54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Religious Education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289A47F-9C65-6093-BE8D-8135E4E313B8}"/>
              </a:ext>
            </a:extLst>
          </p:cNvPr>
          <p:cNvSpPr txBox="1"/>
          <p:nvPr/>
        </p:nvSpPr>
        <p:spPr>
          <a:xfrm>
            <a:off x="4844562" y="243512"/>
            <a:ext cx="6545873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endParaRPr lang="en-GB" sz="2000" b="1" u="sng">
              <a:latin typeface="Comic Sans MS" panose="030F0702030302020204" pitchFamily="66" charset="0"/>
            </a:endParaRPr>
          </a:p>
          <a:p>
            <a:pPr>
              <a:spcAft>
                <a:spcPts val="600"/>
              </a:spcAft>
            </a:pPr>
            <a:r>
              <a:rPr lang="en-GB" sz="2000" b="1">
                <a:latin typeface="Comic Sans MS" panose="030F0702030302020204" pitchFamily="66" charset="0"/>
              </a:rPr>
              <a:t> 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DE75C638-9F44-4D1B-79FB-9BC2D605DD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00448" y="1920536"/>
            <a:ext cx="8134351" cy="46323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072246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A0852FB-BF83-47AF-BFBA-94C7FA3F6849}"/>
              </a:ext>
            </a:extLst>
          </p:cNvPr>
          <p:cNvSpPr txBox="1"/>
          <p:nvPr/>
        </p:nvSpPr>
        <p:spPr>
          <a:xfrm>
            <a:off x="704849" y="1638300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Science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6819558-2502-E84A-7B41-1BF1A37BCDE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32792" y="990600"/>
            <a:ext cx="7769390" cy="53916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210556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DD5AFF2-B0BF-41FA-BA95-B06DB47DF11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346F474B-53B3-4567-B505-9E3D725108E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10ECCC9F-C36C-4275-B251-A115347C1B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FE49A6B-0100-4397-88F8-FE2410D089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24249" y="676273"/>
            <a:ext cx="7191376" cy="2286002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4800" kern="1200">
                <a:solidFill>
                  <a:schemeClr val="tx1"/>
                </a:solidFill>
                <a:latin typeface="Comic Sans MS" panose="030F0702030302020204" pitchFamily="66" charset="0"/>
              </a:rPr>
              <a:t>Projects and Novels</a:t>
            </a:r>
            <a:endParaRPr lang="en-US" sz="4800" kern="1200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8091355"/>
              </p:ext>
            </p:extLst>
          </p:nvPr>
        </p:nvGraphicFramePr>
        <p:xfrm>
          <a:off x="1190625" y="2495550"/>
          <a:ext cx="10086978" cy="2646347"/>
        </p:xfrm>
        <a:graphic>
          <a:graphicData uri="http://schemas.openxmlformats.org/drawingml/2006/table">
            <a:tbl>
              <a:tblPr firstRow="1" bandRow="1">
                <a:noFill/>
                <a:tableStyleId>{5C22544A-7EE6-4342-B048-85BDC9FD1C3A}</a:tableStyleId>
              </a:tblPr>
              <a:tblGrid>
                <a:gridCol w="965918">
                  <a:extLst>
                    <a:ext uri="{9D8B030D-6E8A-4147-A177-3AD203B41FA5}">
                      <a16:colId xmlns:a16="http://schemas.microsoft.com/office/drawing/2014/main" val="1085690873"/>
                    </a:ext>
                  </a:extLst>
                </a:gridCol>
                <a:gridCol w="1240894">
                  <a:extLst>
                    <a:ext uri="{9D8B030D-6E8A-4147-A177-3AD203B41FA5}">
                      <a16:colId xmlns:a16="http://schemas.microsoft.com/office/drawing/2014/main" val="2378085324"/>
                    </a:ext>
                  </a:extLst>
                </a:gridCol>
                <a:gridCol w="1468775">
                  <a:extLst>
                    <a:ext uri="{9D8B030D-6E8A-4147-A177-3AD203B41FA5}">
                      <a16:colId xmlns:a16="http://schemas.microsoft.com/office/drawing/2014/main" val="2574298463"/>
                    </a:ext>
                  </a:extLst>
                </a:gridCol>
                <a:gridCol w="1547776">
                  <a:extLst>
                    <a:ext uri="{9D8B030D-6E8A-4147-A177-3AD203B41FA5}">
                      <a16:colId xmlns:a16="http://schemas.microsoft.com/office/drawing/2014/main" val="2581755478"/>
                    </a:ext>
                  </a:extLst>
                </a:gridCol>
                <a:gridCol w="1622219">
                  <a:extLst>
                    <a:ext uri="{9D8B030D-6E8A-4147-A177-3AD203B41FA5}">
                      <a16:colId xmlns:a16="http://schemas.microsoft.com/office/drawing/2014/main" val="1428774509"/>
                    </a:ext>
                  </a:extLst>
                </a:gridCol>
                <a:gridCol w="1528026">
                  <a:extLst>
                    <a:ext uri="{9D8B030D-6E8A-4147-A177-3AD203B41FA5}">
                      <a16:colId xmlns:a16="http://schemas.microsoft.com/office/drawing/2014/main" val="3923941319"/>
                    </a:ext>
                  </a:extLst>
                </a:gridCol>
                <a:gridCol w="1713370">
                  <a:extLst>
                    <a:ext uri="{9D8B030D-6E8A-4147-A177-3AD203B41FA5}">
                      <a16:colId xmlns:a16="http://schemas.microsoft.com/office/drawing/2014/main" val="1109776783"/>
                    </a:ext>
                  </a:extLst>
                </a:gridCol>
              </a:tblGrid>
              <a:tr h="781395">
                <a:tc>
                  <a:txBody>
                    <a:bodyPr/>
                    <a:lstStyle/>
                    <a:p>
                      <a:endParaRPr lang="en-GB" sz="1600" b="1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Autumn 1</a:t>
                      </a: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Autumn 2</a:t>
                      </a: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Spring</a:t>
                      </a:r>
                      <a:r>
                        <a:rPr lang="en-GB" sz="1600" b="1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1</a:t>
                      </a:r>
                      <a:endParaRPr lang="en-GB" sz="1600" b="1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Spring</a:t>
                      </a:r>
                      <a:r>
                        <a:rPr lang="en-GB" sz="1600" b="1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2</a:t>
                      </a:r>
                      <a:endParaRPr lang="en-GB" sz="1600" b="1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Summer 1</a:t>
                      </a: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Summer</a:t>
                      </a:r>
                      <a:r>
                        <a:rPr lang="en-GB" sz="1600" b="1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2</a:t>
                      </a:r>
                      <a:endParaRPr lang="en-GB" sz="1600" b="1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8872331"/>
                  </a:ext>
                </a:extLst>
              </a:tr>
              <a:tr h="626356"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Project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Off With Her Head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Stargazers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Alchemy</a:t>
                      </a:r>
                      <a:r>
                        <a:rPr lang="en-GB" sz="1200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Island</a:t>
                      </a:r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Beast</a:t>
                      </a:r>
                      <a:r>
                        <a:rPr lang="en-GB" sz="1200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Creator</a:t>
                      </a:r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Time Travellers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Pharaohs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526411"/>
                  </a:ext>
                </a:extLst>
              </a:tr>
              <a:tr h="1238596"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Class</a:t>
                      </a:r>
                      <a:r>
                        <a:rPr lang="en-GB" sz="1200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novel</a:t>
                      </a:r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Diver’s Daughter</a:t>
                      </a:r>
                    </a:p>
                    <a:p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Patrice Lawrence</a:t>
                      </a:r>
                    </a:p>
                    <a:p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The Secret Breakers</a:t>
                      </a:r>
                    </a:p>
                    <a:p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H.L Dennis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The</a:t>
                      </a:r>
                      <a:r>
                        <a:rPr lang="en-GB" sz="1200" cap="none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Lion, The Witch and The Wardrobe </a:t>
                      </a: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endParaRPr lang="en-GB" sz="1200" cap="none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GB" sz="1200" cap="none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C.S. Lewis. </a:t>
                      </a:r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Charlotte’s Web</a:t>
                      </a:r>
                    </a:p>
                    <a:p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E.B White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Tom’s Midnight Garden</a:t>
                      </a:r>
                    </a:p>
                    <a:p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Philippa Pearce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Egyptian Princess</a:t>
                      </a:r>
                    </a:p>
                    <a:p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Vince Cross</a:t>
                      </a:r>
                    </a:p>
                    <a:p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97123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0236978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5040760-7608-0E68-90F0-9C22B06872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C95E9D3A-405C-D19D-805F-52D0A684CF5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6668F80-3148-16BE-7D58-B9975367923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6CB397BA-20B8-78D7-5BBF-74E64AF7986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5C5EF00-DBE1-DC31-AF1A-B614AF8998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1F8E5779-04DD-2ABF-3EE0-E868151AF9F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0E3A8452-9092-6081-7E89-F2F3675C178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2186FF9-0E4B-09DE-5126-627073E2D831}"/>
              </a:ext>
            </a:extLst>
          </p:cNvPr>
          <p:cNvSpPr txBox="1"/>
          <p:nvPr/>
        </p:nvSpPr>
        <p:spPr>
          <a:xfrm>
            <a:off x="457200" y="563724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dirty="0">
                <a:latin typeface="Comic Sans MS" panose="030F0702030302020204" pitchFamily="66" charset="0"/>
                <a:ea typeface="+mj-ea"/>
                <a:cs typeface="+mj-cs"/>
              </a:rPr>
              <a:t>Off With Her Head</a:t>
            </a:r>
            <a:endParaRPr lang="en-US" sz="2200" kern="1200" dirty="0">
              <a:latin typeface="Comic Sans MS" panose="030F0702030302020204" pitchFamily="66" charset="0"/>
              <a:ea typeface="+mj-ea"/>
              <a:cs typeface="+mj-cs"/>
            </a:endParaRP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Diver’s Daughter – A Tudor Story, Patrice Lawrence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12BCC866-FB83-B7D6-B42F-DE58229187F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15115" y="1600696"/>
            <a:ext cx="3512012" cy="4326099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B7BB24AE-A47A-53FD-5E4C-CA43FA3690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49654" y="2192121"/>
            <a:ext cx="2035047" cy="31037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821369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95FAECC-BE1A-10AE-F6FE-7B9E74077C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EF2A0BFD-FDF0-E55D-17EE-E05683A9380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7C46819-6021-2E7A-BDEB-183AFBDBCB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276A3B0E-8686-CE2A-C72E-AE4D1EE602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3A3CA4B8-2B74-7983-7188-532EB9FB526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AAF4ED71-C7C6-C0F0-4579-A2A80ECE24F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1356A994-FE53-2333-112A-E51A3EAB051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A1961DB-4A63-A4F6-8833-611A83765699}"/>
              </a:ext>
            </a:extLst>
          </p:cNvPr>
          <p:cNvSpPr txBox="1"/>
          <p:nvPr/>
        </p:nvSpPr>
        <p:spPr>
          <a:xfrm>
            <a:off x="526073" y="466578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Stargazers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The Secret Breakers, H.L Dennis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DE933CA-A12F-B6F8-104B-ED0EC862EA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19043" y="1406404"/>
            <a:ext cx="3295931" cy="477217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63A6C8C5-694C-A9A7-DF10-B7730B7C390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98772" y="2236660"/>
            <a:ext cx="2252230" cy="34534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830329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180C677-D0B8-E5FA-8C9D-B509C996B2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8C7979D3-118D-EFC4-93FF-437CBB87533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6BDCB93-7074-BE3B-B2F2-DB27AE446E7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8E91742C-B016-D583-4692-104ADB1598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F5F414B8-536A-DDC4-3687-A9F826789A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7CE71E87-4264-9C1C-88AB-AD6662CDADD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3C2D8DB0-FD9D-7FA2-085A-108BF869E3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7161902-3D3D-092F-0FD8-134FAD9BF08A}"/>
              </a:ext>
            </a:extLst>
          </p:cNvPr>
          <p:cNvSpPr txBox="1"/>
          <p:nvPr/>
        </p:nvSpPr>
        <p:spPr>
          <a:xfrm>
            <a:off x="526073" y="800390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Alchemy Island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GB" sz="2400" dirty="0">
                <a:latin typeface="Comic Sans MS" panose="030F0702030302020204" pitchFamily="66" charset="0"/>
              </a:rPr>
              <a:t>The</a:t>
            </a:r>
            <a:r>
              <a:rPr lang="en-GB" sz="2400" baseline="0" dirty="0">
                <a:latin typeface="Comic Sans MS" panose="030F0702030302020204" pitchFamily="66" charset="0"/>
              </a:rPr>
              <a:t> Lion, The Witch and The Wardrobe, C.S. Lewis. </a:t>
            </a:r>
            <a:endParaRPr lang="en-GB" sz="2400" dirty="0">
              <a:latin typeface="Comic Sans MS" panose="030F0702030302020204" pitchFamily="66" charset="0"/>
            </a:endParaRP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endParaRPr lang="en-US" sz="2200" kern="1200" dirty="0">
              <a:solidFill>
                <a:srgbClr val="FFFFFF"/>
              </a:solidFill>
              <a:latin typeface="+mj-lt"/>
              <a:ea typeface="+mj-ea"/>
              <a:cs typeface="+mj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E399E5D2-9574-FB9B-85B6-B25708645C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79310" y="1571625"/>
            <a:ext cx="2988205" cy="4302587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4EF7C7A2-DE58-578B-A637-8A8A35B33A8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38787" y="2498263"/>
            <a:ext cx="1831501" cy="28071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702591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B3F5078-A4A3-0DD3-0CB2-CFD2A992C9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60503AFD-E05A-43D2-96E9-1257C7E2C4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DD5297B-D437-7AC4-C7AD-EEDB686CCCF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4F7B18A1-24C3-2EF5-CA5A-540870879A7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7EF48D8-88BA-19B9-9CFD-6EACAD05B32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B9B8ABDD-E8EB-AA6D-2257-BC0E64472F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F7B878C6-EFDC-A5EB-E5F5-4B7B453062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536FB9B-5C33-350C-D12E-EE83BEA1491B}"/>
              </a:ext>
            </a:extLst>
          </p:cNvPr>
          <p:cNvSpPr txBox="1"/>
          <p:nvPr/>
        </p:nvSpPr>
        <p:spPr>
          <a:xfrm>
            <a:off x="526073" y="466578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Beast Creator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Charlotte’s Web, E.B White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20C3A4EE-9BB0-C4E5-F2E1-4FAF6C4A8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49517" y="1547557"/>
            <a:ext cx="3035397" cy="4386518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23060645-BE1F-4935-705A-B0E2685D5F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57217" y="2614612"/>
            <a:ext cx="1774835" cy="28146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837234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55AEA72-37E5-4303-3EF8-2DDF1B42FE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179CD6DB-CDC5-13CE-4674-A677BA1E13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EFA1499-82E6-161C-D39B-A97E91C5541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FC82455C-564F-F042-4C09-C906B56FBA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FC189AE9-369D-F448-88C3-DA795CAA52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1D56AD82-F28A-756F-0B60-86BA720D73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1BB868AA-C0B5-C887-1A1F-84AF0157984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191CB00-76EC-2828-19D6-5FC553FB49CB}"/>
              </a:ext>
            </a:extLst>
          </p:cNvPr>
          <p:cNvSpPr txBox="1"/>
          <p:nvPr/>
        </p:nvSpPr>
        <p:spPr>
          <a:xfrm>
            <a:off x="526073" y="466578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GB" sz="2200" kern="1200" noProof="0" dirty="0">
                <a:latin typeface="Comic Sans MS" panose="030F0702030302020204" pitchFamily="66" charset="0"/>
                <a:ea typeface="+mj-ea"/>
                <a:cs typeface="+mj-cs"/>
              </a:rPr>
              <a:t>Time Traveller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GB" sz="2200" kern="1200" dirty="0">
                <a:latin typeface="Comic Sans MS" panose="030F0702030302020204" pitchFamily="66" charset="0"/>
                <a:ea typeface="+mj-ea"/>
                <a:cs typeface="+mj-cs"/>
              </a:rPr>
              <a:t>Tom’s Midnight Garden, Philippa Pearce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332E8A6-5193-878F-9A62-6EABE57DF2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33877" y="1504950"/>
            <a:ext cx="3062121" cy="447675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F769CC78-2C0B-A16E-8FA2-A401D21BB7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7898" y="2578875"/>
            <a:ext cx="1800225" cy="28003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269277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E797046-D17D-9D48-092A-B4CE1FC8CE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1DA8B7E4-4927-F3BA-F3F4-B447CA3D8E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BBB175E-E6A2-FEE8-ECFE-3AEF0C1A87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600F86A3-960D-55B4-C4FD-E451123FA7B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94207D8-7B88-3D2A-FC4B-83C6015A1D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BE7D7356-86E6-CBDC-4149-8053A26A9ED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D6138A69-585F-714E-31B6-B292D308E44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B8DE356-E852-B0DB-A17B-676266999E98}"/>
              </a:ext>
            </a:extLst>
          </p:cNvPr>
          <p:cNvSpPr txBox="1"/>
          <p:nvPr/>
        </p:nvSpPr>
        <p:spPr>
          <a:xfrm>
            <a:off x="526073" y="466578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Pharaohs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 Egyptian Princess, Vince Cross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9F325A31-5BF9-0B57-4901-619BDE06813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25202" y="1581150"/>
            <a:ext cx="3156450" cy="45720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C253929A-78F1-D492-AC77-0917959205B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2221" y="2420000"/>
            <a:ext cx="1606453" cy="2558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261585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8F5717C-369B-953A-6BB9-BCEF06E08F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D8EB3FFC-B906-92FD-5B38-CF5A67CEB7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417D7B4-C0EA-42C5-76C0-FB9DC96C47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93A24B6D-E4E4-74C9-B196-11A868E015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1DED6C22-C81E-4596-9780-E5C87ED7A68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809209E7-0F1D-F238-ED23-15A62915AE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324EE860-BB4D-2C2D-E55F-FD8F230202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aphicFrame>
        <p:nvGraphicFramePr>
          <p:cNvPr id="3" name="Content Placeholder 2">
            <a:extLst>
              <a:ext uri="{FF2B5EF4-FFF2-40B4-BE49-F238E27FC236}">
                <a16:creationId xmlns:a16="http://schemas.microsoft.com/office/drawing/2014/main" id="{CEF6CDB6-A6B8-5544-2F39-A6DE061196A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16559928"/>
              </p:ext>
            </p:extLst>
          </p:nvPr>
        </p:nvGraphicFramePr>
        <p:xfrm>
          <a:off x="1619250" y="470924"/>
          <a:ext cx="10088654" cy="588542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09744343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7BDA0DF-2898-ACFF-4147-68F6493486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A689D604-934E-CA0E-118C-6067463E80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0D7D513-F108-8DFD-0702-2BD2E5D3C8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E71D216E-984E-5615-4CC2-61C931A11F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61C330A9-5077-BD49-3A4C-FF852932281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27CC5E75-2C10-C1DC-4774-97F2430A1F3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1C3D1FF2-E8DA-60D8-5365-1B07806D392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0EF1AF5-C491-1A2B-8434-4028E6CAA4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47" y="916981"/>
            <a:ext cx="3416158" cy="4795408"/>
          </a:xfrm>
        </p:spPr>
        <p:txBody>
          <a:bodyPr>
            <a:normAutofit/>
          </a:bodyPr>
          <a:lstStyle/>
          <a:p>
            <a:pPr algn="ctr"/>
            <a:r>
              <a:rPr lang="en-GB" dirty="0">
                <a:latin typeface="Comic Sans MS" panose="030F0702030302020204" pitchFamily="66" charset="0"/>
              </a:rPr>
              <a:t>Website link</a:t>
            </a:r>
          </a:p>
        </p:txBody>
      </p:sp>
      <p:graphicFrame>
        <p:nvGraphicFramePr>
          <p:cNvPr id="6" name="Content Placeholder 2">
            <a:extLst>
              <a:ext uri="{FF2B5EF4-FFF2-40B4-BE49-F238E27FC236}">
                <a16:creationId xmlns:a16="http://schemas.microsoft.com/office/drawing/2014/main" id="{37953F41-85E2-3BA5-5250-5D15AB9A984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00498376"/>
              </p:ext>
            </p:extLst>
          </p:nvPr>
        </p:nvGraphicFramePr>
        <p:xfrm>
          <a:off x="5194300" y="470924"/>
          <a:ext cx="6513604" cy="588542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87505191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E3E1237-148C-E029-30A2-556896C9A2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481D233F-475B-C99F-A7F2-4146D6FA52F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21728B62-2BF7-909D-BF9E-8ADF361DB8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F7EF2D25-D1D0-4B33-781B-0E8AF7D13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865716BA-5740-7176-A4C9-F3579D7F50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9331794-7E96-7F56-89DC-046A3B3BE8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61E5BA8D-18CB-331E-A845-849C16CFAF0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768FEF3E-A982-F06E-EBF9-BD3F2F0015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4096" y="1015933"/>
            <a:ext cx="4404946" cy="4795408"/>
          </a:xfrm>
        </p:spPr>
        <p:txBody>
          <a:bodyPr>
            <a:normAutofit/>
          </a:bodyPr>
          <a:lstStyle/>
          <a:p>
            <a:pPr algn="ctr"/>
            <a:r>
              <a:rPr lang="en-GB" sz="4000" dirty="0">
                <a:latin typeface="Comic Sans MS" panose="030F0702030302020204" pitchFamily="66" charset="0"/>
              </a:rPr>
              <a:t>Homework Expectations</a:t>
            </a:r>
          </a:p>
        </p:txBody>
      </p: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24BE6AF1-7A74-8A6D-B4E6-5DE518FF81D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78071517"/>
              </p:ext>
            </p:extLst>
          </p:nvPr>
        </p:nvGraphicFramePr>
        <p:xfrm>
          <a:off x="4967797" y="470924"/>
          <a:ext cx="6513604" cy="588542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52161787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086AF64-9FE4-1310-E7B7-F1E5F61C43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F0D2023B-8E42-83B4-812A-8968003CAE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DE4106D-3840-9417-7A6A-0E9C188B8D2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346D31D5-B5EE-ECD7-EEC9-5E17CE80BE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19DB6534-27A5-021A-9240-E180FA3D4A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62259F77-51FD-CA17-DF1E-ECD9A233CE4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C7B85ED2-C54B-4B77-084A-DDDDF0C6CC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E91BB658-4D26-73C4-7ED8-53C9E0063D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63029" y="1012004"/>
            <a:ext cx="3416158" cy="4795408"/>
          </a:xfrm>
        </p:spPr>
        <p:txBody>
          <a:bodyPr>
            <a:normAutofit/>
          </a:bodyPr>
          <a:lstStyle/>
          <a:p>
            <a:pPr algn="ctr"/>
            <a:r>
              <a:rPr lang="en-GB" dirty="0">
                <a:latin typeface="Comic Sans MS" panose="030F0702030302020204" pitchFamily="66" charset="0"/>
              </a:rPr>
              <a:t>How to keep in touch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AB690669-6017-581D-977B-737729FDDC6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56684" y="539352"/>
            <a:ext cx="7278116" cy="52680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022953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25">
      <a:dk1>
        <a:sysClr val="windowText" lastClr="000000"/>
      </a:dk1>
      <a:lt1>
        <a:srgbClr val="E3F0F1"/>
      </a:lt1>
      <a:dk2>
        <a:srgbClr val="2683C6"/>
      </a:dk2>
      <a:lt2>
        <a:srgbClr val="DFE3E5"/>
      </a:lt2>
      <a:accent1>
        <a:srgbClr val="1CADE4"/>
      </a:accent1>
      <a:accent2>
        <a:srgbClr val="2683C6"/>
      </a:accent2>
      <a:accent3>
        <a:srgbClr val="27CED7"/>
      </a:accent3>
      <a:accent4>
        <a:srgbClr val="42BA97"/>
      </a:accent4>
      <a:accent5>
        <a:srgbClr val="3E8853"/>
      </a:accent5>
      <a:accent6>
        <a:srgbClr val="62A39F"/>
      </a:accent6>
      <a:hlink>
        <a:srgbClr val="6EAC1C"/>
      </a:hlink>
      <a:folHlink>
        <a:srgbClr val="0070C0"/>
      </a:folHlink>
    </a:clrScheme>
    <a:fontScheme name="Custom 2">
      <a:majorFont>
        <a:latin typeface="XCCW Joined 67as"/>
        <a:ea typeface=""/>
        <a:cs typeface=""/>
      </a:majorFont>
      <a:minorFont>
        <a:latin typeface="XCCW Joined 67a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86413870-b1c4-4507-beb1-72e4ad69c4de" xsi:nil="true"/>
    <lcf76f155ced4ddcb4097134ff3c332f xmlns="eb2d6885-4e40-4649-8aa9-403d372dbb5d">
      <Terms xmlns="http://schemas.microsoft.com/office/infopath/2007/PartnerControls"/>
    </lcf76f155ced4ddcb4097134ff3c332f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348BBC6A4E33264EA3E14F7D26EFD616" ma:contentTypeVersion="16" ma:contentTypeDescription="Create a new document." ma:contentTypeScope="" ma:versionID="eedd108ec7dcceb9d3abd58d5303c74c">
  <xsd:schema xmlns:xsd="http://www.w3.org/2001/XMLSchema" xmlns:xs="http://www.w3.org/2001/XMLSchema" xmlns:p="http://schemas.microsoft.com/office/2006/metadata/properties" xmlns:ns2="86413870-b1c4-4507-beb1-72e4ad69c4de" xmlns:ns3="eb2d6885-4e40-4649-8aa9-403d372dbb5d" targetNamespace="http://schemas.microsoft.com/office/2006/metadata/properties" ma:root="true" ma:fieldsID="b0469d37288646b445ed695dbad34417" ns2:_="" ns3:_="">
    <xsd:import namespace="86413870-b1c4-4507-beb1-72e4ad69c4de"/>
    <xsd:import namespace="eb2d6885-4e40-4649-8aa9-403d372dbb5d"/>
    <xsd:element name="properties">
      <xsd:complexType>
        <xsd:sequence>
          <xsd:element name="documentManagement">
            <xsd:complexType>
              <xsd:all>
                <xsd:element ref="ns2:SharedWithUsers" minOccurs="0"/>
                <xsd:element ref="ns2:SharedWithDetails" minOccurs="0"/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ObjectDetectorVersions" minOccurs="0"/>
                <xsd:element ref="ns3:MediaServiceGenerationTime" minOccurs="0"/>
                <xsd:element ref="ns3:MediaServiceEventHashCode" minOccurs="0"/>
                <xsd:element ref="ns3:MediaLengthInSeconds" minOccurs="0"/>
                <xsd:element ref="ns3:MediaServiceLocation" minOccurs="0"/>
                <xsd:element ref="ns3:lcf76f155ced4ddcb4097134ff3c332f" minOccurs="0"/>
                <xsd:element ref="ns2:TaxCatchAll" minOccurs="0"/>
                <xsd:element ref="ns3:MediaServiceOCR" minOccurs="0"/>
                <xsd:element ref="ns3:MediaServiceSearchProperties" minOccurs="0"/>
                <xsd:element ref="ns3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6413870-b1c4-4507-beb1-72e4ad69c4de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0" nillable="true" ma:displayName="Taxonomy Catch All Column" ma:hidden="true" ma:list="{94ca529c-5116-4f53-a625-6a50313897be}" ma:internalName="TaxCatchAll" ma:showField="CatchAllData" ma:web="86413870-b1c4-4507-beb1-72e4ad69c4de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b2d6885-4e40-4649-8aa9-403d372dbb5d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0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1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ObjectDetectorVersions" ma:index="13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GenerationTime" ma:index="14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5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6" nillable="true" ma:displayName="MediaLengthInSeconds" ma:hidden="true" ma:internalName="MediaLengthInSeconds" ma:readOnly="true">
      <xsd:simpleType>
        <xsd:restriction base="dms:Unknown"/>
      </xsd:simpleType>
    </xsd:element>
    <xsd:element name="MediaServiceLocation" ma:index="17" nillable="true" ma:displayName="Location" ma:indexed="true" ma:internalName="MediaServiceLocation" ma:readOnly="true">
      <xsd:simpleType>
        <xsd:restriction base="dms:Text"/>
      </xsd:simpleType>
    </xsd:element>
    <xsd:element name="lcf76f155ced4ddcb4097134ff3c332f" ma:index="19" nillable="true" ma:taxonomy="true" ma:internalName="lcf76f155ced4ddcb4097134ff3c332f" ma:taxonomyFieldName="MediaServiceImageTags" ma:displayName="Image Tags" ma:readOnly="false" ma:fieldId="{5cf76f15-5ced-4ddc-b409-7134ff3c332f}" ma:taxonomyMulti="true" ma:sspId="1934a2f0-0ab2-4ec5-9c23-04c3eed7d1b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2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SearchProperties" ma:index="22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BillingMetadata" ma:index="23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EA9C2F04-0FFE-4BE9-9C94-ECC893E2B262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BEE55E1C-E2EF-4D2D-93E2-141B8B6065E6}">
  <ds:schemaRefs>
    <ds:schemaRef ds:uri="http://purl.org/dc/elements/1.1/"/>
    <ds:schemaRef ds:uri="http://schemas.microsoft.com/office/2006/documentManagement/types"/>
    <ds:schemaRef ds:uri="http://schemas.microsoft.com/office/2006/metadata/properties"/>
    <ds:schemaRef ds:uri="http://www.w3.org/XML/1998/namespace"/>
    <ds:schemaRef ds:uri="http://purl.org/dc/dcmitype/"/>
    <ds:schemaRef ds:uri="http://schemas.openxmlformats.org/package/2006/metadata/core-properties"/>
    <ds:schemaRef ds:uri="http://schemas.microsoft.com/office/infopath/2007/PartnerControls"/>
    <ds:schemaRef ds:uri="86413870-b1c4-4507-beb1-72e4ad69c4de"/>
    <ds:schemaRef ds:uri="http://purl.org/dc/terms/"/>
    <ds:schemaRef ds:uri="7a298d30-b5f2-4815-b146-22af2a84108a"/>
    <ds:schemaRef ds:uri="eb2d6885-4e40-4649-8aa9-403d372dbb5d"/>
  </ds:schemaRefs>
</ds:datastoreItem>
</file>

<file path=customXml/itemProps3.xml><?xml version="1.0" encoding="utf-8"?>
<ds:datastoreItem xmlns:ds="http://schemas.openxmlformats.org/officeDocument/2006/customXml" ds:itemID="{E0B3FDAC-5C6D-4A46-AB95-F7A1E02DBAE7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6413870-b1c4-4507-beb1-72e4ad69c4de"/>
    <ds:schemaRef ds:uri="eb2d6885-4e40-4649-8aa9-403d372dbb5d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TM04033925[[fn=Droplet]]</Template>
  <TotalTime>3580</TotalTime>
  <Words>605</Words>
  <Application>Microsoft Office PowerPoint</Application>
  <PresentationFormat>Widescreen</PresentationFormat>
  <Paragraphs>168</Paragraphs>
  <Slides>32</Slides>
  <Notes>22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32</vt:i4>
      </vt:variant>
    </vt:vector>
  </HeadingPairs>
  <TitlesOfParts>
    <vt:vector size="33" baseType="lpstr">
      <vt:lpstr>Office Theme</vt:lpstr>
      <vt:lpstr>What to expect in  Year 5</vt:lpstr>
      <vt:lpstr>PowerPoint Presentation</vt:lpstr>
      <vt:lpstr>LAMDA  In Year 5, the children have weekly drama sessions on Wednesday. Their LAMDA teacher is Mr. Fleury. The children learn drama skills during these sessions, preparing for their Year 6 performance.</vt:lpstr>
      <vt:lpstr>Reading by year</vt:lpstr>
      <vt:lpstr>Reading in Year 5</vt:lpstr>
      <vt:lpstr>Writing in Year 5. </vt:lpstr>
      <vt:lpstr>Writing: Priority elements</vt:lpstr>
      <vt:lpstr>PowerPoint Presentation</vt:lpstr>
      <vt:lpstr>PowerPoint Presentation</vt:lpstr>
      <vt:lpstr>PowerPoint Presentation</vt:lpstr>
      <vt:lpstr>Times Tables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Projects and Novels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Website link</vt:lpstr>
      <vt:lpstr>Homework Expectations</vt:lpstr>
      <vt:lpstr>How to keep in touch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What to expect in Year 5</dc:title>
  <dc:creator>Phoebe Horton</dc:creator>
  <cp:lastModifiedBy>Miss E Postel</cp:lastModifiedBy>
  <cp:revision>62</cp:revision>
  <dcterms:created xsi:type="dcterms:W3CDTF">2019-09-08T09:14:40Z</dcterms:created>
  <dcterms:modified xsi:type="dcterms:W3CDTF">2026-09-15T06:53:01Z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0x010100348BBC6A4E33264EA3E14F7D26EFD616</vt:lpwstr>
  </property>
  <property fmtid="{D5CDD505-2E9C-101B-9397-08002B2CF9AE}" pid="3" name="MediaServiceImageTags">
    <vt:lpwstr/>
  </property>
</Properties>
</file>